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4"/>
  </p:sldMasterIdLst>
  <p:notesMasterIdLst>
    <p:notesMasterId r:id="rId12"/>
  </p:notesMasterIdLst>
  <p:handoutMasterIdLst>
    <p:handoutMasterId r:id="rId13"/>
  </p:handoutMasterIdLst>
  <p:sldIdLst>
    <p:sldId id="266" r:id="rId5"/>
    <p:sldId id="307" r:id="rId6"/>
    <p:sldId id="353" r:id="rId7"/>
    <p:sldId id="355" r:id="rId8"/>
    <p:sldId id="349" r:id="rId9"/>
    <p:sldId id="350" r:id="rId10"/>
    <p:sldId id="356" r:id="rId11"/>
  </p:sldIdLst>
  <p:sldSz cx="12192000" cy="6858000"/>
  <p:notesSz cx="6858000" cy="9144000"/>
  <p:defaultTextStyle>
    <a:defPPr rtl="0">
      <a:defRPr lang="ja-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9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6DD"/>
    <a:srgbClr val="F8F8CC"/>
    <a:srgbClr val="FDF1E9"/>
    <a:srgbClr val="000000"/>
    <a:srgbClr val="FFCCCC"/>
    <a:srgbClr val="2C85AE"/>
    <a:srgbClr val="FFFFFF"/>
    <a:srgbClr val="FFC000"/>
    <a:srgbClr val="F2F2F2"/>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4B909A-A3CE-44B6-82A3-67938BDFB725}" v="6" dt="2025-04-04T11:39:39.981"/>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D27102A9-8310-4765-A935-A1911B00CA55}" styleName="淡色スタイル 1 - アクセント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447" autoAdjust="0"/>
    <p:restoredTop sz="94177" autoAdjust="0"/>
  </p:normalViewPr>
  <p:slideViewPr>
    <p:cSldViewPr snapToGrid="0">
      <p:cViewPr varScale="1">
        <p:scale>
          <a:sx n="113" d="100"/>
          <a:sy n="113" d="100"/>
        </p:scale>
        <p:origin x="372" y="84"/>
      </p:cViewPr>
      <p:guideLst>
        <p:guide orient="horz" pos="890"/>
        <p:guide pos="3840"/>
      </p:guideLst>
    </p:cSldViewPr>
  </p:slideViewPr>
  <p:notesTextViewPr>
    <p:cViewPr>
      <p:scale>
        <a:sx n="1" d="1"/>
        <a:sy n="1" d="1"/>
      </p:scale>
      <p:origin x="0" y="0"/>
    </p:cViewPr>
  </p:notesTextViewPr>
  <p:sorterViewPr>
    <p:cViewPr>
      <p:scale>
        <a:sx n="100" d="100"/>
        <a:sy n="100" d="100"/>
      </p:scale>
      <p:origin x="0" y="-1579"/>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handoutMaster" Target="handoutMasters/handoutMaster1.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19"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https://nttdiomc.sharepoint.com/sites/XX908/Shared%20Documents/03_&#23550;&#22806;&#30330;&#20449;&#36039;&#26009;/&#12464;&#12521;&#12501;/&#22806;&#22269;&#20154;&#22312;&#30041;&#32773;&#25968;&#22522;&#30990;&#12487;&#12540;&#12479;&#65288;2017-2023&#65289;.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9.6746940523051411E-2"/>
          <c:y val="4.634044292219671E-2"/>
          <c:w val="0.89640916467569509"/>
          <c:h val="0.85047483750437858"/>
        </c:manualLayout>
      </c:layout>
      <c:barChart>
        <c:barDir val="col"/>
        <c:grouping val="clustered"/>
        <c:varyColors val="0"/>
        <c:ser>
          <c:idx val="0"/>
          <c:order val="0"/>
          <c:spPr>
            <a:solidFill>
              <a:schemeClr val="accent2"/>
            </a:solidFill>
            <a:ln>
              <a:noFill/>
            </a:ln>
            <a:effectLst/>
          </c:spPr>
          <c:invertIfNegative val="0"/>
          <c:dLbls>
            <c:dLbl>
              <c:idx val="0"/>
              <c:numFmt formatCode="#,##0_);[Red]\(#,##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0-2082-4BC6-AEA8-19E80D3AEFA1}"/>
                </c:ext>
              </c:extLst>
            </c:dLbl>
            <c:dLbl>
              <c:idx val="1"/>
              <c:numFmt formatCode="#,##0_);[Red]\(#,##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1-2082-4BC6-AEA8-19E80D3AEFA1}"/>
                </c:ext>
              </c:extLst>
            </c:dLbl>
            <c:dLbl>
              <c:idx val="2"/>
              <c:numFmt formatCode="#,##0_);[Red]\(#,##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2-2082-4BC6-AEA8-19E80D3AEFA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'棒グラフ (事例集掲載用)2023'!$F$8:$H$8</c:f>
              <c:numCache>
                <c:formatCode>General</c:formatCode>
                <c:ptCount val="3"/>
                <c:pt idx="0">
                  <c:v>23196</c:v>
                </c:pt>
                <c:pt idx="1">
                  <c:v>40306</c:v>
                </c:pt>
                <c:pt idx="2">
                  <c:v>49787</c:v>
                </c:pt>
              </c:numCache>
            </c:numRef>
          </c:val>
          <c:extLst>
            <c:ext xmlns:c15="http://schemas.microsoft.com/office/drawing/2012/chart" uri="{02D57815-91ED-43cb-92C2-25804820EDAC}">
              <c15:filteredSeriesTitle>
                <c15:tx>
                  <c:strRef>
                    <c:extLst>
                      <c:ext uri="{02D57815-91ED-43cb-92C2-25804820EDAC}">
                        <c15:formulaRef>
                          <c15:sqref>'棒グラフ (事例集掲載用)2023'!$A$8</c15:sqref>
                        </c15:formulaRef>
                      </c:ext>
                    </c:extLst>
                    <c:strCache>
                      <c:ptCount val="1"/>
                      <c:pt idx="0">
                        <c:v>合計</c:v>
                      </c:pt>
                    </c:strCache>
                  </c:strRef>
                </c15:tx>
              </c15:filteredSeriesTitle>
            </c:ext>
            <c:ext xmlns:c15="http://schemas.microsoft.com/office/drawing/2012/chart" uri="{02D57815-91ED-43cb-92C2-25804820EDAC}">
              <c15:filteredCategoryTitle>
                <c15:cat>
                  <c:strRef>
                    <c:extLst>
                      <c:ext uri="{02D57815-91ED-43cb-92C2-25804820EDAC}">
                        <c15:formulaRef>
                          <c15:sqref>'棒グラフ (事例集掲載用)2023'!$F$3:$H$3</c15:sqref>
                        </c15:formulaRef>
                      </c:ext>
                    </c:extLst>
                    <c:strCache>
                      <c:ptCount val="3"/>
                      <c:pt idx="0">
                        <c:v>2021年</c:v>
                      </c:pt>
                      <c:pt idx="1">
                        <c:v>2022年</c:v>
                      </c:pt>
                      <c:pt idx="2">
                        <c:v>2023年</c:v>
                      </c:pt>
                    </c:strCache>
                  </c:strRef>
                </c15:cat>
              </c15:filteredCategoryTitle>
            </c:ext>
            <c:ext xmlns:c16="http://schemas.microsoft.com/office/drawing/2014/chart" uri="{C3380CC4-5D6E-409C-BE32-E72D297353CC}">
              <c16:uniqueId val="{00000000-73A2-47F4-A8B8-BAF08F67C547}"/>
            </c:ext>
          </c:extLst>
        </c:ser>
        <c:dLbls>
          <c:dLblPos val="outEnd"/>
          <c:showLegendKey val="0"/>
          <c:showVal val="1"/>
          <c:showCatName val="0"/>
          <c:showSerName val="0"/>
          <c:showPercent val="0"/>
          <c:showBubbleSize val="0"/>
        </c:dLbls>
        <c:gapWidth val="150"/>
        <c:axId val="1917899871"/>
        <c:axId val="1929460111"/>
      </c:barChart>
      <c:catAx>
        <c:axId val="19178998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929460111"/>
        <c:crosses val="autoZero"/>
        <c:auto val="1"/>
        <c:lblAlgn val="ctr"/>
        <c:lblOffset val="100"/>
        <c:noMultiLvlLbl val="0"/>
      </c:catAx>
      <c:valAx>
        <c:axId val="1929460111"/>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917899871"/>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CCAAC74A-664E-43D3-859E-B35855730DB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ja-JP" altLang="en-US">
              <a:latin typeface="Meiryo UI" panose="020B0604030504040204" pitchFamily="50" charset="-128"/>
              <a:ea typeface="Meiryo UI" panose="020B0604030504040204" pitchFamily="50" charset="-128"/>
            </a:endParaRPr>
          </a:p>
        </p:txBody>
      </p:sp>
      <p:sp>
        <p:nvSpPr>
          <p:cNvPr id="3" name="日付プレースホルダー 2">
            <a:extLst>
              <a:ext uri="{FF2B5EF4-FFF2-40B4-BE49-F238E27FC236}">
                <a16:creationId xmlns:a16="http://schemas.microsoft.com/office/drawing/2014/main" id="{2710C658-31F9-4A67-8267-E3463B262A3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C04D13CA-7790-490E-BB75-9585A0B3B326}" type="datetime1">
              <a:rPr lang="en-US" altLang="ja-JP" smtClean="0">
                <a:latin typeface="Meiryo UI" panose="020B0604030504040204" pitchFamily="50" charset="-128"/>
                <a:ea typeface="Meiryo UI" panose="020B0604030504040204" pitchFamily="50" charset="-128"/>
              </a:rPr>
              <a:t>4/7/2025</a:t>
            </a:fld>
            <a:endParaRPr lang="ja-JP" altLang="en-US">
              <a:latin typeface="Meiryo UI" panose="020B0604030504040204" pitchFamily="50" charset="-128"/>
              <a:ea typeface="Meiryo UI" panose="020B0604030504040204" pitchFamily="50" charset="-128"/>
            </a:endParaRPr>
          </a:p>
        </p:txBody>
      </p:sp>
      <p:sp>
        <p:nvSpPr>
          <p:cNvPr id="4" name="フッター プレースホルダー 3">
            <a:extLst>
              <a:ext uri="{FF2B5EF4-FFF2-40B4-BE49-F238E27FC236}">
                <a16:creationId xmlns:a16="http://schemas.microsoft.com/office/drawing/2014/main" id="{CD7BBBF1-3A7A-4F4B-8592-578ABE65B71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ja-JP" altLang="en-US">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CA02F046-B531-4374-9A89-AC21BCA06E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7D2DFAA7-D3C3-4D01-9299-453E25D16D4E}" type="slidenum">
              <a:rPr lang="en-US" altLang="ja-JP" smtClean="0">
                <a:latin typeface="Meiryo UI" panose="020B0604030504040204" pitchFamily="50" charset="-128"/>
                <a:ea typeface="Meiryo UI" panose="020B0604030504040204" pitchFamily="50" charset="-128"/>
              </a:rPr>
              <a:t>‹#›</a:t>
            </a:fld>
            <a:endParaRPr lang="ja-JP" altLang="en-US">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90052736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Meiryo UI" panose="020B0604030504040204" pitchFamily="50" charset="-128"/>
                <a:ea typeface="Meiryo UI" panose="020B0604030504040204" pitchFamily="50" charset="-128"/>
              </a:defRPr>
            </a:lvl1pPr>
          </a:lstStyle>
          <a:p>
            <a:endParaRPr lang="ja-JP" altLang="en-US" noProof="0"/>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Meiryo UI" panose="020B0604030504040204" pitchFamily="50" charset="-128"/>
                <a:ea typeface="Meiryo UI" panose="020B0604030504040204" pitchFamily="50" charset="-128"/>
              </a:defRPr>
            </a:lvl1pPr>
          </a:lstStyle>
          <a:p>
            <a:fld id="{F8973289-1868-46AE-ABFC-46465B97666F}" type="datetime1">
              <a:rPr lang="en-US" altLang="ja-JP" noProof="0" smtClean="0"/>
              <a:pPr/>
              <a:t>4/7/2025</a:t>
            </a:fld>
            <a:endParaRPr lang="ja-JP" altLang="en-US" noProof="0"/>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ja-JP" altLang="en-US" noProof="0"/>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Meiryo UI" panose="020B0604030504040204" pitchFamily="50" charset="-128"/>
                <a:ea typeface="Meiryo UI" panose="020B0604030504040204" pitchFamily="50" charset="-128"/>
              </a:defRPr>
            </a:lvl1pPr>
          </a:lstStyle>
          <a:p>
            <a:endParaRPr lang="ja-JP" altLang="en-US" noProof="0"/>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Meiryo UI" panose="020B0604030504040204" pitchFamily="50" charset="-128"/>
                <a:ea typeface="Meiryo UI" panose="020B0604030504040204" pitchFamily="50" charset="-128"/>
              </a:defRPr>
            </a:lvl1pPr>
          </a:lstStyle>
          <a:p>
            <a:fld id="{6DC51814-3B91-4036-94D2-3977634EE214}" type="slidenum">
              <a:rPr lang="en-US" altLang="ja-JP" noProof="0" smtClean="0"/>
              <a:pPr/>
              <a:t>‹#›</a:t>
            </a:fld>
            <a:endParaRPr lang="ja-JP" altLang="en-US" noProof="0"/>
          </a:p>
        </p:txBody>
      </p:sp>
    </p:spTree>
    <p:extLst>
      <p:ext uri="{BB962C8B-B14F-4D97-AF65-F5344CB8AC3E}">
        <p14:creationId xmlns:p14="http://schemas.microsoft.com/office/powerpoint/2010/main" val="130062578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2pPr>
    <a:lvl3pPr marL="9144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3pPr>
    <a:lvl4pPr marL="13716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4pPr>
    <a:lvl5pPr marL="18288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DC51814-3B91-4036-94D2-3977634EE214}" type="slidenum">
              <a:rPr lang="en-US" altLang="ja-JP" smtClean="0"/>
              <a:pPr/>
              <a:t>0</a:t>
            </a:fld>
            <a:endParaRPr lang="ja-JP" altLang="en-US"/>
          </a:p>
        </p:txBody>
      </p:sp>
    </p:spTree>
    <p:extLst>
      <p:ext uri="{BB962C8B-B14F-4D97-AF65-F5344CB8AC3E}">
        <p14:creationId xmlns:p14="http://schemas.microsoft.com/office/powerpoint/2010/main" val="1292115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1A0D5-E68A-F463-4AF4-19D692DF593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B5448AF-24F6-2E50-FAE9-C2643B2A842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BC3C3AD-F608-0702-C3E7-6BE05C2C5047}"/>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9DBFDE73-AB54-4255-05E5-FAB412A8C5EC}"/>
              </a:ext>
            </a:extLst>
          </p:cNvPr>
          <p:cNvSpPr>
            <a:spLocks noGrp="1"/>
          </p:cNvSpPr>
          <p:nvPr>
            <p:ph type="sldNum" sz="quarter" idx="5"/>
          </p:nvPr>
        </p:nvSpPr>
        <p:spPr/>
        <p:txBody>
          <a:bodyPr/>
          <a:lstStyle/>
          <a:p>
            <a:fld id="{6DC51814-3B91-4036-94D2-3977634EE214}" type="slidenum">
              <a:rPr lang="en-US" altLang="ja-JP" smtClean="0"/>
              <a:pPr/>
              <a:t>1</a:t>
            </a:fld>
            <a:endParaRPr lang="ja-JP" altLang="en-US"/>
          </a:p>
        </p:txBody>
      </p:sp>
    </p:spTree>
    <p:extLst>
      <p:ext uri="{BB962C8B-B14F-4D97-AF65-F5344CB8AC3E}">
        <p14:creationId xmlns:p14="http://schemas.microsoft.com/office/powerpoint/2010/main" val="974423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FD94E5-1B36-8FA1-3918-656C327FF24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CA6A09F-E32E-3D4B-2C2A-2539FEE1A65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DCE1CEE-0092-3981-4B5A-CCDDB7AB41DD}"/>
              </a:ext>
            </a:extLst>
          </p:cNvPr>
          <p:cNvSpPr>
            <a:spLocks noGrp="1"/>
          </p:cNvSpPr>
          <p:nvPr>
            <p:ph type="body" idx="1"/>
          </p:nvPr>
        </p:nvSpPr>
        <p:spPr/>
        <p:txBody>
          <a:bodyPr/>
          <a:lstStyle/>
          <a:p>
            <a:endParaRPr lang="ja-JP" altLang="en-US" dirty="0"/>
          </a:p>
        </p:txBody>
      </p:sp>
      <p:sp>
        <p:nvSpPr>
          <p:cNvPr id="4" name="スライド番号プレースホルダー 3">
            <a:extLst>
              <a:ext uri="{FF2B5EF4-FFF2-40B4-BE49-F238E27FC236}">
                <a16:creationId xmlns:a16="http://schemas.microsoft.com/office/drawing/2014/main" id="{0DEE3D8E-1DFA-D35E-110C-7B59D98265D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51814-3B91-4036-94D2-3977634EE214}"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4013438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9D19B-DBF6-72DF-68CC-25C635E9F69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E03F062-C278-0B68-3EBE-13074DE215C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828D5A6-564D-912A-B121-E43B1BBD4649}"/>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19FA5A7-01D5-9BFB-AB15-9099B02C7B3C}"/>
              </a:ext>
            </a:extLst>
          </p:cNvPr>
          <p:cNvSpPr>
            <a:spLocks noGrp="1"/>
          </p:cNvSpPr>
          <p:nvPr>
            <p:ph type="sldNum" sz="quarter" idx="5"/>
          </p:nvPr>
        </p:nvSpPr>
        <p:spPr/>
        <p:txBody>
          <a:bodyPr/>
          <a:lstStyle/>
          <a:p>
            <a:fld id="{6DC51814-3B91-4036-94D2-3977634EE214}" type="slidenum">
              <a:rPr lang="en-US" altLang="ja-JP" smtClean="0"/>
              <a:pPr/>
              <a:t>4</a:t>
            </a:fld>
            <a:endParaRPr lang="ja-JP" altLang="en-US"/>
          </a:p>
        </p:txBody>
      </p:sp>
    </p:spTree>
    <p:extLst>
      <p:ext uri="{BB962C8B-B14F-4D97-AF65-F5344CB8AC3E}">
        <p14:creationId xmlns:p14="http://schemas.microsoft.com/office/powerpoint/2010/main" val="765100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9D19B-DBF6-72DF-68CC-25C635E9F69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E03F062-C278-0B68-3EBE-13074DE215C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828D5A6-564D-912A-B121-E43B1BBD4649}"/>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19FA5A7-01D5-9BFB-AB15-9099B02C7B3C}"/>
              </a:ext>
            </a:extLst>
          </p:cNvPr>
          <p:cNvSpPr>
            <a:spLocks noGrp="1"/>
          </p:cNvSpPr>
          <p:nvPr>
            <p:ph type="sldNum" sz="quarter" idx="5"/>
          </p:nvPr>
        </p:nvSpPr>
        <p:spPr/>
        <p:txBody>
          <a:bodyPr/>
          <a:lstStyle/>
          <a:p>
            <a:fld id="{6DC51814-3B91-4036-94D2-3977634EE214}" type="slidenum">
              <a:rPr lang="en-US" altLang="ja-JP" smtClean="0"/>
              <a:pPr/>
              <a:t>5</a:t>
            </a:fld>
            <a:endParaRPr lang="ja-JP" altLang="en-US"/>
          </a:p>
        </p:txBody>
      </p:sp>
    </p:spTree>
    <p:extLst>
      <p:ext uri="{BB962C8B-B14F-4D97-AF65-F5344CB8AC3E}">
        <p14:creationId xmlns:p14="http://schemas.microsoft.com/office/powerpoint/2010/main" val="3595697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7" name="長方形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9" name="図プレースホルダー 8">
            <a:extLst>
              <a:ext uri="{FF2B5EF4-FFF2-40B4-BE49-F238E27FC236}">
                <a16:creationId xmlns:a16="http://schemas.microsoft.com/office/drawing/2014/main" id="{2D02598E-521E-41CD-B068-134834CFF4FF}"/>
              </a:ext>
            </a:extLst>
          </p:cNvPr>
          <p:cNvSpPr>
            <a:spLocks noGrp="1"/>
          </p:cNvSpPr>
          <p:nvPr>
            <p:ph type="pic" sz="quarter" idx="10" hasCustomPrompt="1"/>
          </p:nvPr>
        </p:nvSpPr>
        <p:spPr>
          <a:xfrm>
            <a:off x="0" y="0"/>
            <a:ext cx="12192000" cy="4448175"/>
          </a:xfrm>
          <a:solidFill>
            <a:schemeClr val="bg1">
              <a:lumMod val="95000"/>
            </a:schemeClr>
          </a:solidFill>
        </p:spPr>
        <p:txBody>
          <a:bodyPr rtlCol="0">
            <a:normAutofit/>
          </a:bodyPr>
          <a:lstStyle>
            <a:lvl1pPr marL="0" indent="0" algn="ctr">
              <a:buNone/>
              <a:defRPr sz="1800">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10" name="長方形 9">
            <a:extLst>
              <a:ext uri="{FF2B5EF4-FFF2-40B4-BE49-F238E27FC236}">
                <a16:creationId xmlns:a16="http://schemas.microsoft.com/office/drawing/2014/main" id="{F04A5F51-C7E6-44CC-ADF3-1C83AA35D0DC}"/>
              </a:ext>
            </a:extLst>
          </p:cNvPr>
          <p:cNvSpPr/>
          <p:nvPr userDrawn="1"/>
        </p:nvSpPr>
        <p:spPr>
          <a:xfrm>
            <a:off x="0" y="4448175"/>
            <a:ext cx="12192000" cy="240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4E8B51C6-9166-4F67-995A-396809E6533C}"/>
              </a:ext>
            </a:extLst>
          </p:cNvPr>
          <p:cNvSpPr>
            <a:spLocks noGrp="1"/>
          </p:cNvSpPr>
          <p:nvPr>
            <p:ph type="ctrTitle"/>
          </p:nvPr>
        </p:nvSpPr>
        <p:spPr>
          <a:xfrm>
            <a:off x="371475" y="4551363"/>
            <a:ext cx="11520488" cy="1176337"/>
          </a:xfrm>
        </p:spPr>
        <p:txBody>
          <a:bodyPr rtlCol="0" anchor="ctr"/>
          <a:lstStyle>
            <a:lvl1pPr algn="ctr">
              <a:defRPr sz="6000">
                <a:solidFill>
                  <a:schemeClr val="bg1"/>
                </a:solidFill>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3" name="サブタイトル 2">
            <a:extLst>
              <a:ext uri="{FF2B5EF4-FFF2-40B4-BE49-F238E27FC236}">
                <a16:creationId xmlns:a16="http://schemas.microsoft.com/office/drawing/2014/main" id="{A951C9A4-8764-4CB3-AC26-C957C0E84BCD}"/>
              </a:ext>
            </a:extLst>
          </p:cNvPr>
          <p:cNvSpPr>
            <a:spLocks noGrp="1"/>
          </p:cNvSpPr>
          <p:nvPr>
            <p:ph type="subTitle" idx="1"/>
          </p:nvPr>
        </p:nvSpPr>
        <p:spPr>
          <a:xfrm>
            <a:off x="371475" y="5830888"/>
            <a:ext cx="11520488" cy="550862"/>
          </a:xfrm>
        </p:spPr>
        <p:txBody>
          <a:bodyPr rtlCol="0"/>
          <a:lstStyle>
            <a:lvl1pPr marL="0" indent="0" algn="ctr">
              <a:buNone/>
              <a:defRPr sz="2400">
                <a:solidFill>
                  <a:schemeClr val="bg1"/>
                </a:solidFill>
                <a:latin typeface="Meiryo UI" panose="020B0604030504040204" pitchFamily="50" charset="-128"/>
                <a:ea typeface="Meiryo UI" panose="020B0604030504040204"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ja-JP" altLang="en-US" noProof="0"/>
              <a:t>マスター サブタイトルの書式設定</a:t>
            </a:r>
          </a:p>
        </p:txBody>
      </p:sp>
    </p:spTree>
    <p:extLst>
      <p:ext uri="{BB962C8B-B14F-4D97-AF65-F5344CB8AC3E}">
        <p14:creationId xmlns:p14="http://schemas.microsoft.com/office/powerpoint/2010/main" val="2694810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タイトルとコンテンツ">
    <p:spTree>
      <p:nvGrpSpPr>
        <p:cNvPr id="1" name=""/>
        <p:cNvGrpSpPr/>
        <p:nvPr/>
      </p:nvGrpSpPr>
      <p:grpSpPr>
        <a:xfrm>
          <a:off x="0" y="0"/>
          <a:ext cx="0" cy="0"/>
          <a:chOff x="0" y="0"/>
          <a:chExt cx="0" cy="0"/>
        </a:xfrm>
      </p:grpSpPr>
      <p:sp>
        <p:nvSpPr>
          <p:cNvPr id="8" name="長方形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E94FD2F3-3119-48E2-B464-A93E23C5A607}"/>
              </a:ext>
            </a:extLst>
          </p:cNvPr>
          <p:cNvSpPr>
            <a:spLocks noGrp="1"/>
          </p:cNvSpPr>
          <p:nvPr>
            <p:ph type="title"/>
          </p:nvPr>
        </p:nvSpPr>
        <p:spPr>
          <a:xfrm>
            <a:off x="371476" y="476250"/>
            <a:ext cx="5165724" cy="2557463"/>
          </a:xfrm>
        </p:spPr>
        <p:txBody>
          <a:bodyPr rtlCol="0" anchor="ctr">
            <a:noAutofit/>
          </a:bodyPr>
          <a:lstStyle>
            <a:lvl1pPr>
              <a:defRPr sz="5400">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3" name="コンテンツ プレースホルダー 2">
            <a:extLst>
              <a:ext uri="{FF2B5EF4-FFF2-40B4-BE49-F238E27FC236}">
                <a16:creationId xmlns:a16="http://schemas.microsoft.com/office/drawing/2014/main" id="{FCE87C6E-3441-429B-A81D-87F8344C068B}"/>
              </a:ext>
            </a:extLst>
          </p:cNvPr>
          <p:cNvSpPr>
            <a:spLocks noGrp="1"/>
          </p:cNvSpPr>
          <p:nvPr>
            <p:ph idx="1"/>
          </p:nvPr>
        </p:nvSpPr>
        <p:spPr>
          <a:xfrm>
            <a:off x="6096000" y="476250"/>
            <a:ext cx="5795963" cy="2557463"/>
          </a:xfrm>
        </p:spPr>
        <p:txBody>
          <a:bodyPr rtlCol="0">
            <a:normAutofit/>
          </a:bodyPr>
          <a:lstStyle>
            <a:lvl1pPr>
              <a:defRPr sz="2000">
                <a:latin typeface="Meiryo UI" panose="020B0604030504040204" pitchFamily="50" charset="-128"/>
                <a:ea typeface="Meiryo UI" panose="020B0604030504040204" pitchFamily="50" charset="-128"/>
              </a:defRPr>
            </a:lvl1pPr>
            <a:lvl2pPr>
              <a:defRPr sz="1800">
                <a:latin typeface="Meiryo UI" panose="020B0604030504040204" pitchFamily="50" charset="-128"/>
                <a:ea typeface="Meiryo UI" panose="020B0604030504040204" pitchFamily="50" charset="-128"/>
              </a:defRPr>
            </a:lvl2pPr>
            <a:lvl3pPr>
              <a:defRPr sz="1600">
                <a:latin typeface="Meiryo UI" panose="020B0604030504040204" pitchFamily="50" charset="-128"/>
                <a:ea typeface="Meiryo UI" panose="020B0604030504040204" pitchFamily="50" charset="-128"/>
              </a:defRPr>
            </a:lvl3pPr>
            <a:lvl4pPr>
              <a:defRPr sz="1400">
                <a:latin typeface="Meiryo UI" panose="020B0604030504040204" pitchFamily="50" charset="-128"/>
                <a:ea typeface="Meiryo UI" panose="020B0604030504040204" pitchFamily="50" charset="-128"/>
              </a:defRPr>
            </a:lvl4pPr>
            <a:lvl5pPr>
              <a:defRPr sz="1400">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6" name="スライド番号プレースホルダー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rtlCol="0"/>
          <a:lstStyle>
            <a:lvl1pPr>
              <a:defRPr>
                <a:latin typeface="Meiryo UI" panose="020B0604030504040204" pitchFamily="50" charset="-128"/>
                <a:ea typeface="Meiryo UI" panose="020B0604030504040204" pitchFamily="50" charset="-128"/>
              </a:defRPr>
            </a:lvl1pPr>
          </a:lstStyle>
          <a:p>
            <a:fld id="{03DC2DEF-D2FE-4B45-ABA4-9F153FD1C98A}" type="slidenum">
              <a:rPr lang="en-US" altLang="ja-JP" noProof="0" smtClean="0"/>
              <a:pPr/>
              <a:t>‹#›</a:t>
            </a:fld>
            <a:endParaRPr lang="ja-JP" altLang="en-US" noProof="0"/>
          </a:p>
        </p:txBody>
      </p:sp>
      <p:sp>
        <p:nvSpPr>
          <p:cNvPr id="13" name="図プレースホルダー 6">
            <a:extLst>
              <a:ext uri="{FF2B5EF4-FFF2-40B4-BE49-F238E27FC236}">
                <a16:creationId xmlns:a16="http://schemas.microsoft.com/office/drawing/2014/main" id="{9303FD92-1AC4-4708-B13E-C97E00210D2E}"/>
              </a:ext>
            </a:extLst>
          </p:cNvPr>
          <p:cNvSpPr>
            <a:spLocks noGrp="1"/>
          </p:cNvSpPr>
          <p:nvPr>
            <p:ph type="pic" sz="quarter" idx="13" hasCustomPrompt="1"/>
          </p:nvPr>
        </p:nvSpPr>
        <p:spPr>
          <a:xfrm>
            <a:off x="371476" y="3233941"/>
            <a:ext cx="11520486" cy="2966833"/>
          </a:xfrm>
          <a:solidFill>
            <a:schemeClr val="bg1">
              <a:lumMod val="95000"/>
            </a:schemeClr>
          </a:solidFill>
        </p:spPr>
        <p:txBody>
          <a:bodyPr vert="horz" lIns="91440" tIns="45720" rIns="91440" bIns="45720" rtlCol="0">
            <a:norm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アイコンをクリックして画像を追加</a:t>
            </a:r>
          </a:p>
        </p:txBody>
      </p:sp>
      <p:sp>
        <p:nvSpPr>
          <p:cNvPr id="11" name="長方形 10">
            <a:extLst>
              <a:ext uri="{FF2B5EF4-FFF2-40B4-BE49-F238E27FC236}">
                <a16:creationId xmlns:a16="http://schemas.microsoft.com/office/drawing/2014/main" id="{0E4979D5-6F1E-40A2-9A8E-8C5AE1AA3B62}"/>
              </a:ext>
            </a:extLst>
          </p:cNvPr>
          <p:cNvSpPr/>
          <p:nvPr userDrawn="1"/>
        </p:nvSpPr>
        <p:spPr>
          <a:xfrm>
            <a:off x="0" y="476250"/>
            <a:ext cx="165100" cy="25574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3879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タイトルとコンテンツ">
    <p:spTree>
      <p:nvGrpSpPr>
        <p:cNvPr id="1" name=""/>
        <p:cNvGrpSpPr/>
        <p:nvPr/>
      </p:nvGrpSpPr>
      <p:grpSpPr>
        <a:xfrm>
          <a:off x="0" y="0"/>
          <a:ext cx="0" cy="0"/>
          <a:chOff x="0" y="0"/>
          <a:chExt cx="0" cy="0"/>
        </a:xfrm>
      </p:grpSpPr>
      <p:sp>
        <p:nvSpPr>
          <p:cNvPr id="8" name="長方形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1" name="長方形 10">
            <a:extLst>
              <a:ext uri="{FF2B5EF4-FFF2-40B4-BE49-F238E27FC236}">
                <a16:creationId xmlns:a16="http://schemas.microsoft.com/office/drawing/2014/main" id="{0E4979D5-6F1E-40A2-9A8E-8C5AE1AA3B62}"/>
              </a:ext>
            </a:extLst>
          </p:cNvPr>
          <p:cNvSpPr/>
          <p:nvPr userDrawn="1"/>
        </p:nvSpPr>
        <p:spPr>
          <a:xfrm>
            <a:off x="0" y="0"/>
            <a:ext cx="513805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E94FD2F3-3119-48E2-B464-A93E23C5A607}"/>
              </a:ext>
            </a:extLst>
          </p:cNvPr>
          <p:cNvSpPr>
            <a:spLocks noGrp="1"/>
          </p:cNvSpPr>
          <p:nvPr>
            <p:ph type="title"/>
          </p:nvPr>
        </p:nvSpPr>
        <p:spPr>
          <a:xfrm>
            <a:off x="6619197" y="1296176"/>
            <a:ext cx="5272764" cy="1551573"/>
          </a:xfrm>
        </p:spPr>
        <p:txBody>
          <a:bodyPr rtlCol="0" anchor="b">
            <a:noAutofit/>
          </a:bodyPr>
          <a:lstStyle>
            <a:lvl1pPr>
              <a:defRPr sz="4000">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3" name="コンテンツ プレースホルダー 2">
            <a:extLst>
              <a:ext uri="{FF2B5EF4-FFF2-40B4-BE49-F238E27FC236}">
                <a16:creationId xmlns:a16="http://schemas.microsoft.com/office/drawing/2014/main" id="{FCE87C6E-3441-429B-A81D-87F8344C068B}"/>
              </a:ext>
            </a:extLst>
          </p:cNvPr>
          <p:cNvSpPr>
            <a:spLocks noGrp="1"/>
          </p:cNvSpPr>
          <p:nvPr>
            <p:ph idx="1"/>
          </p:nvPr>
        </p:nvSpPr>
        <p:spPr>
          <a:xfrm>
            <a:off x="6619198" y="3073967"/>
            <a:ext cx="5272764" cy="2557463"/>
          </a:xfrm>
        </p:spPr>
        <p:txBody>
          <a:bodyPr rtlCol="0">
            <a:normAutofit/>
          </a:bodyPr>
          <a:lstStyle>
            <a:lvl1pPr>
              <a:defRPr sz="2000">
                <a:latin typeface="Meiryo UI" panose="020B0604030504040204" pitchFamily="50" charset="-128"/>
                <a:ea typeface="Meiryo UI" panose="020B0604030504040204" pitchFamily="50" charset="-128"/>
              </a:defRPr>
            </a:lvl1pPr>
            <a:lvl2pPr>
              <a:defRPr sz="1800">
                <a:latin typeface="Meiryo UI" panose="020B0604030504040204" pitchFamily="50" charset="-128"/>
                <a:ea typeface="Meiryo UI" panose="020B0604030504040204" pitchFamily="50" charset="-128"/>
              </a:defRPr>
            </a:lvl2pPr>
            <a:lvl3pPr>
              <a:defRPr sz="1600">
                <a:latin typeface="Meiryo UI" panose="020B0604030504040204" pitchFamily="50" charset="-128"/>
                <a:ea typeface="Meiryo UI" panose="020B0604030504040204" pitchFamily="50" charset="-128"/>
              </a:defRPr>
            </a:lvl3pPr>
            <a:lvl4pPr>
              <a:defRPr sz="1400">
                <a:latin typeface="Meiryo UI" panose="020B0604030504040204" pitchFamily="50" charset="-128"/>
                <a:ea typeface="Meiryo UI" panose="020B0604030504040204" pitchFamily="50" charset="-128"/>
              </a:defRPr>
            </a:lvl4pPr>
            <a:lvl5pPr>
              <a:defRPr sz="1400">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6" name="スライド番号プレースホルダー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rtlCol="0"/>
          <a:lstStyle>
            <a:lvl1pPr>
              <a:defRPr>
                <a:latin typeface="Meiryo UI" panose="020B0604030504040204" pitchFamily="50" charset="-128"/>
                <a:ea typeface="Meiryo UI" panose="020B0604030504040204" pitchFamily="50" charset="-128"/>
              </a:defRPr>
            </a:lvl1pPr>
          </a:lstStyle>
          <a:p>
            <a:fld id="{03DC2DEF-D2FE-4B45-ABA4-9F153FD1C98A}" type="slidenum">
              <a:rPr lang="en-US" altLang="ja-JP" noProof="0" smtClean="0"/>
              <a:pPr/>
              <a:t>‹#›</a:t>
            </a:fld>
            <a:endParaRPr lang="ja-JP" altLang="en-US" noProof="0"/>
          </a:p>
        </p:txBody>
      </p:sp>
      <p:sp>
        <p:nvSpPr>
          <p:cNvPr id="13" name="図プレースホルダー 6">
            <a:extLst>
              <a:ext uri="{FF2B5EF4-FFF2-40B4-BE49-F238E27FC236}">
                <a16:creationId xmlns:a16="http://schemas.microsoft.com/office/drawing/2014/main" id="{9303FD92-1AC4-4708-B13E-C97E00210D2E}"/>
              </a:ext>
            </a:extLst>
          </p:cNvPr>
          <p:cNvSpPr>
            <a:spLocks noGrp="1"/>
          </p:cNvSpPr>
          <p:nvPr>
            <p:ph type="pic" sz="quarter" idx="13" hasCustomPrompt="1"/>
          </p:nvPr>
        </p:nvSpPr>
        <p:spPr>
          <a:xfrm>
            <a:off x="1117601" y="1016000"/>
            <a:ext cx="5138058" cy="4978400"/>
          </a:xfrm>
          <a:solidFill>
            <a:schemeClr val="bg1">
              <a:lumMod val="95000"/>
            </a:schemeClr>
          </a:solidFill>
        </p:spPr>
        <p:txBody>
          <a:bodyPr vert="horz" lIns="91440" tIns="45720" rIns="91440" bIns="45720" rtlCol="0">
            <a:norm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アイコンをクリックして画像を追加</a:t>
            </a:r>
          </a:p>
        </p:txBody>
      </p:sp>
      <p:sp>
        <p:nvSpPr>
          <p:cNvPr id="4" name="長方形 3">
            <a:extLst>
              <a:ext uri="{FF2B5EF4-FFF2-40B4-BE49-F238E27FC236}">
                <a16:creationId xmlns:a16="http://schemas.microsoft.com/office/drawing/2014/main" id="{7306EB3B-6A54-45E7-B23D-F9515CC15D12}"/>
              </a:ext>
            </a:extLst>
          </p:cNvPr>
          <p:cNvSpPr/>
          <p:nvPr userDrawn="1"/>
        </p:nvSpPr>
        <p:spPr>
          <a:xfrm>
            <a:off x="0" y="5994400"/>
            <a:ext cx="4093029" cy="863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9" name="長方形 8">
            <a:extLst>
              <a:ext uri="{FF2B5EF4-FFF2-40B4-BE49-F238E27FC236}">
                <a16:creationId xmlns:a16="http://schemas.microsoft.com/office/drawing/2014/main" id="{7E110354-15BA-4B22-B7CF-3D5BFA5C722D}"/>
              </a:ext>
            </a:extLst>
          </p:cNvPr>
          <p:cNvSpPr/>
          <p:nvPr userDrawn="1"/>
        </p:nvSpPr>
        <p:spPr>
          <a:xfrm>
            <a:off x="2162630" y="873210"/>
            <a:ext cx="4093029" cy="1385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513572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タイトルとコンテンツ">
    <p:spTree>
      <p:nvGrpSpPr>
        <p:cNvPr id="1" name=""/>
        <p:cNvGrpSpPr/>
        <p:nvPr/>
      </p:nvGrpSpPr>
      <p:grpSpPr>
        <a:xfrm>
          <a:off x="0" y="0"/>
          <a:ext cx="0" cy="0"/>
          <a:chOff x="0" y="0"/>
          <a:chExt cx="0" cy="0"/>
        </a:xfrm>
      </p:grpSpPr>
      <p:sp>
        <p:nvSpPr>
          <p:cNvPr id="8" name="長方形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E94FD2F3-3119-48E2-B464-A93E23C5A607}"/>
              </a:ext>
            </a:extLst>
          </p:cNvPr>
          <p:cNvSpPr>
            <a:spLocks noGrp="1"/>
          </p:cNvSpPr>
          <p:nvPr>
            <p:ph type="title"/>
          </p:nvPr>
        </p:nvSpPr>
        <p:spPr>
          <a:xfrm>
            <a:off x="371475" y="1783831"/>
            <a:ext cx="3111954" cy="3290338"/>
          </a:xfrm>
        </p:spPr>
        <p:txBody>
          <a:bodyPr rtlCol="0" anchor="ctr">
            <a:noAutofit/>
          </a:bodyPr>
          <a:lstStyle>
            <a:lvl1pPr>
              <a:defRPr sz="4000">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3" name="コンテンツ プレースホルダー 2">
            <a:extLst>
              <a:ext uri="{FF2B5EF4-FFF2-40B4-BE49-F238E27FC236}">
                <a16:creationId xmlns:a16="http://schemas.microsoft.com/office/drawing/2014/main" id="{FCE87C6E-3441-429B-A81D-87F8344C068B}"/>
              </a:ext>
            </a:extLst>
          </p:cNvPr>
          <p:cNvSpPr>
            <a:spLocks noGrp="1"/>
          </p:cNvSpPr>
          <p:nvPr>
            <p:ph idx="1"/>
          </p:nvPr>
        </p:nvSpPr>
        <p:spPr>
          <a:xfrm>
            <a:off x="7489370" y="1783832"/>
            <a:ext cx="4402592" cy="3290338"/>
          </a:xfrm>
        </p:spPr>
        <p:txBody>
          <a:bodyPr rtlCol="0" anchor="ctr">
            <a:normAutofit/>
          </a:bodyPr>
          <a:lstStyle>
            <a:lvl1pPr>
              <a:defRPr sz="2000">
                <a:latin typeface="Meiryo UI" panose="020B0604030504040204" pitchFamily="50" charset="-128"/>
                <a:ea typeface="Meiryo UI" panose="020B0604030504040204" pitchFamily="50" charset="-128"/>
              </a:defRPr>
            </a:lvl1pPr>
            <a:lvl2pPr>
              <a:defRPr sz="1800">
                <a:latin typeface="Meiryo UI" panose="020B0604030504040204" pitchFamily="50" charset="-128"/>
                <a:ea typeface="Meiryo UI" panose="020B0604030504040204" pitchFamily="50" charset="-128"/>
              </a:defRPr>
            </a:lvl2pPr>
            <a:lvl3pPr>
              <a:defRPr sz="1600">
                <a:latin typeface="Meiryo UI" panose="020B0604030504040204" pitchFamily="50" charset="-128"/>
                <a:ea typeface="Meiryo UI" panose="020B0604030504040204" pitchFamily="50" charset="-128"/>
              </a:defRPr>
            </a:lvl3pPr>
            <a:lvl4pPr>
              <a:defRPr sz="1400">
                <a:latin typeface="Meiryo UI" panose="020B0604030504040204" pitchFamily="50" charset="-128"/>
                <a:ea typeface="Meiryo UI" panose="020B0604030504040204" pitchFamily="50" charset="-128"/>
              </a:defRPr>
            </a:lvl4pPr>
            <a:lvl5pPr>
              <a:defRPr sz="1400">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6" name="スライド番号プレースホルダー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rtlCol="0"/>
          <a:lstStyle>
            <a:lvl1pPr>
              <a:defRPr>
                <a:latin typeface="Meiryo UI" panose="020B0604030504040204" pitchFamily="50" charset="-128"/>
                <a:ea typeface="Meiryo UI" panose="020B0604030504040204" pitchFamily="50" charset="-128"/>
              </a:defRPr>
            </a:lvl1pPr>
          </a:lstStyle>
          <a:p>
            <a:fld id="{03DC2DEF-D2FE-4B45-ABA4-9F153FD1C98A}" type="slidenum">
              <a:rPr lang="en-US" altLang="ja-JP" noProof="0" smtClean="0"/>
              <a:pPr/>
              <a:t>‹#›</a:t>
            </a:fld>
            <a:endParaRPr lang="ja-JP" altLang="en-US" noProof="0"/>
          </a:p>
        </p:txBody>
      </p:sp>
      <p:sp>
        <p:nvSpPr>
          <p:cNvPr id="13" name="図プレースホルダー 6">
            <a:extLst>
              <a:ext uri="{FF2B5EF4-FFF2-40B4-BE49-F238E27FC236}">
                <a16:creationId xmlns:a16="http://schemas.microsoft.com/office/drawing/2014/main" id="{9303FD92-1AC4-4708-B13E-C97E00210D2E}"/>
              </a:ext>
            </a:extLst>
          </p:cNvPr>
          <p:cNvSpPr>
            <a:spLocks noGrp="1"/>
          </p:cNvSpPr>
          <p:nvPr>
            <p:ph type="pic" sz="quarter" idx="13" hasCustomPrompt="1"/>
          </p:nvPr>
        </p:nvSpPr>
        <p:spPr>
          <a:xfrm>
            <a:off x="3672114" y="0"/>
            <a:ext cx="3628571" cy="6858000"/>
          </a:xfrm>
          <a:solidFill>
            <a:schemeClr val="bg1">
              <a:lumMod val="95000"/>
            </a:schemeClr>
          </a:solidFill>
        </p:spPr>
        <p:txBody>
          <a:bodyPr vert="horz" lIns="91440" tIns="45720" rIns="91440" bIns="45720" rtlCol="0">
            <a:norm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アイコンをクリックして画像を追加</a:t>
            </a:r>
          </a:p>
        </p:txBody>
      </p:sp>
      <p:sp>
        <p:nvSpPr>
          <p:cNvPr id="5" name="長方形 4">
            <a:extLst>
              <a:ext uri="{FF2B5EF4-FFF2-40B4-BE49-F238E27FC236}">
                <a16:creationId xmlns:a16="http://schemas.microsoft.com/office/drawing/2014/main" id="{8E16C293-C1E0-4EA5-BDE5-D226D72FC08B}"/>
              </a:ext>
            </a:extLst>
          </p:cNvPr>
          <p:cNvSpPr/>
          <p:nvPr userDrawn="1"/>
        </p:nvSpPr>
        <p:spPr>
          <a:xfrm>
            <a:off x="371475" y="5297714"/>
            <a:ext cx="3111954" cy="156028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2" name="長方形 11">
            <a:extLst>
              <a:ext uri="{FF2B5EF4-FFF2-40B4-BE49-F238E27FC236}">
                <a16:creationId xmlns:a16="http://schemas.microsoft.com/office/drawing/2014/main" id="{DC770C08-8FFF-4293-8E7D-DBFEE4E3E443}"/>
              </a:ext>
            </a:extLst>
          </p:cNvPr>
          <p:cNvSpPr/>
          <p:nvPr userDrawn="1"/>
        </p:nvSpPr>
        <p:spPr>
          <a:xfrm>
            <a:off x="7489370" y="0"/>
            <a:ext cx="4402593" cy="156028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146206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7" name="長方形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8" name="長方形 7">
            <a:extLst>
              <a:ext uri="{FF2B5EF4-FFF2-40B4-BE49-F238E27FC236}">
                <a16:creationId xmlns:a16="http://schemas.microsoft.com/office/drawing/2014/main" id="{4F93C6CC-9D8D-4981-8106-72C617756BD8}"/>
              </a:ext>
            </a:extLst>
          </p:cNvPr>
          <p:cNvSpPr/>
          <p:nvPr userDrawn="1"/>
        </p:nvSpPr>
        <p:spPr>
          <a:xfrm>
            <a:off x="0" y="1389743"/>
            <a:ext cx="12192000" cy="40785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4C2FFEDF-1F62-45E5-8000-9689D9DFC4D1}"/>
              </a:ext>
            </a:extLst>
          </p:cNvPr>
          <p:cNvSpPr>
            <a:spLocks noGrp="1"/>
          </p:cNvSpPr>
          <p:nvPr>
            <p:ph type="title"/>
          </p:nvPr>
        </p:nvSpPr>
        <p:spPr>
          <a:xfrm>
            <a:off x="831850" y="2331584"/>
            <a:ext cx="10515600" cy="1500187"/>
          </a:xfrm>
        </p:spPr>
        <p:txBody>
          <a:bodyPr rtlCol="0" anchor="ctr"/>
          <a:lstStyle>
            <a:lvl1pPr>
              <a:defRPr sz="6000">
                <a:solidFill>
                  <a:schemeClr val="bg1"/>
                </a:solidFill>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3" name="テキスト プレースホルダー 2">
            <a:extLst>
              <a:ext uri="{FF2B5EF4-FFF2-40B4-BE49-F238E27FC236}">
                <a16:creationId xmlns:a16="http://schemas.microsoft.com/office/drawing/2014/main" id="{E6F2E6F7-3BE5-4484-A73E-3EFDB7348BB5}"/>
              </a:ext>
            </a:extLst>
          </p:cNvPr>
          <p:cNvSpPr>
            <a:spLocks noGrp="1"/>
          </p:cNvSpPr>
          <p:nvPr>
            <p:ph type="body" idx="1" hasCustomPrompt="1"/>
          </p:nvPr>
        </p:nvSpPr>
        <p:spPr>
          <a:xfrm>
            <a:off x="831850" y="3968071"/>
            <a:ext cx="10515600" cy="805542"/>
          </a:xfrm>
        </p:spPr>
        <p:txBody>
          <a:bodyPr rtlCol="0"/>
          <a:lstStyle>
            <a:lvl1pPr marL="0" indent="0">
              <a:buNone/>
              <a:defRPr sz="2400">
                <a:solidFill>
                  <a:schemeClr val="bg1"/>
                </a:solidFill>
                <a:latin typeface="Meiryo UI" panose="020B0604030504040204" pitchFamily="50" charset="-128"/>
                <a:ea typeface="Meiryo UI" panose="020B0604030504040204" pitchFamily="50" charset="-128"/>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ja-JP" altLang="en-US" noProof="0"/>
              <a:t>クリックしてマスター テキストのスタイルを編集</a:t>
            </a:r>
          </a:p>
        </p:txBody>
      </p:sp>
      <p:sp>
        <p:nvSpPr>
          <p:cNvPr id="6" name="スライド番号プレースホルダー 5">
            <a:extLst>
              <a:ext uri="{FF2B5EF4-FFF2-40B4-BE49-F238E27FC236}">
                <a16:creationId xmlns:a16="http://schemas.microsoft.com/office/drawing/2014/main" id="{A8D10129-98D8-456D-9925-F02A38DE1423}"/>
              </a:ext>
            </a:extLst>
          </p:cNvPr>
          <p:cNvSpPr>
            <a:spLocks noGrp="1"/>
          </p:cNvSpPr>
          <p:nvPr>
            <p:ph type="sldNum" sz="quarter" idx="12"/>
          </p:nvPr>
        </p:nvSpPr>
        <p:spPr>
          <a:xfrm>
            <a:off x="11231217" y="6518050"/>
            <a:ext cx="960783" cy="339950"/>
          </a:xfrm>
        </p:spPr>
        <p:txBody>
          <a:bodyPr rtlCol="0"/>
          <a:lstStyle>
            <a:lvl1pPr algn="ctr">
              <a:defRPr sz="1500">
                <a:latin typeface="Meiryo UI" panose="020B0604030504040204" pitchFamily="50" charset="-128"/>
                <a:ea typeface="Meiryo UI" panose="020B0604030504040204" pitchFamily="50" charset="-128"/>
              </a:defRPr>
            </a:lvl1pPr>
          </a:lstStyle>
          <a:p>
            <a:fld id="{03DC2DEF-D2FE-4B45-ABA4-9F153FD1C98A}" type="slidenum">
              <a:rPr lang="en-US" altLang="ja-JP" smtClean="0"/>
              <a:pPr/>
              <a:t>‹#›</a:t>
            </a:fld>
            <a:endParaRPr lang="ja-JP" altLang="en-US"/>
          </a:p>
        </p:txBody>
      </p:sp>
      <p:sp>
        <p:nvSpPr>
          <p:cNvPr id="9" name="長方形 8">
            <a:extLst>
              <a:ext uri="{FF2B5EF4-FFF2-40B4-BE49-F238E27FC236}">
                <a16:creationId xmlns:a16="http://schemas.microsoft.com/office/drawing/2014/main" id="{919AEFA0-9379-4E32-9D66-976465036916}"/>
              </a:ext>
            </a:extLst>
          </p:cNvPr>
          <p:cNvSpPr/>
          <p:nvPr userDrawn="1"/>
        </p:nvSpPr>
        <p:spPr>
          <a:xfrm>
            <a:off x="371475" y="580571"/>
            <a:ext cx="1573439" cy="15001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0" name="長方形 9">
            <a:extLst>
              <a:ext uri="{FF2B5EF4-FFF2-40B4-BE49-F238E27FC236}">
                <a16:creationId xmlns:a16="http://schemas.microsoft.com/office/drawing/2014/main" id="{64FFB43B-30D9-4055-B912-4E3C85B03657}"/>
              </a:ext>
            </a:extLst>
          </p:cNvPr>
          <p:cNvSpPr/>
          <p:nvPr userDrawn="1"/>
        </p:nvSpPr>
        <p:spPr>
          <a:xfrm>
            <a:off x="7097486" y="5105274"/>
            <a:ext cx="4794477" cy="72596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28814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セクション ヘッダー">
    <p:spTree>
      <p:nvGrpSpPr>
        <p:cNvPr id="1" name=""/>
        <p:cNvGrpSpPr/>
        <p:nvPr/>
      </p:nvGrpSpPr>
      <p:grpSpPr>
        <a:xfrm>
          <a:off x="0" y="0"/>
          <a:ext cx="0" cy="0"/>
          <a:chOff x="0" y="0"/>
          <a:chExt cx="0" cy="0"/>
        </a:xfrm>
      </p:grpSpPr>
      <p:sp>
        <p:nvSpPr>
          <p:cNvPr id="7" name="長方形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8" name="長方形 7">
            <a:extLst>
              <a:ext uri="{FF2B5EF4-FFF2-40B4-BE49-F238E27FC236}">
                <a16:creationId xmlns:a16="http://schemas.microsoft.com/office/drawing/2014/main" id="{4F93C6CC-9D8D-4981-8106-72C617756BD8}"/>
              </a:ext>
            </a:extLst>
          </p:cNvPr>
          <p:cNvSpPr/>
          <p:nvPr userDrawn="1"/>
        </p:nvSpPr>
        <p:spPr>
          <a:xfrm>
            <a:off x="0" y="0"/>
            <a:ext cx="6096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1" name="図プレースホルダー 6">
            <a:extLst>
              <a:ext uri="{FF2B5EF4-FFF2-40B4-BE49-F238E27FC236}">
                <a16:creationId xmlns:a16="http://schemas.microsoft.com/office/drawing/2014/main" id="{391EAACA-1322-4E60-917E-C7408F539D5D}"/>
              </a:ext>
            </a:extLst>
          </p:cNvPr>
          <p:cNvSpPr>
            <a:spLocks noGrp="1"/>
          </p:cNvSpPr>
          <p:nvPr>
            <p:ph type="pic" sz="quarter" idx="13" hasCustomPrompt="1"/>
          </p:nvPr>
        </p:nvSpPr>
        <p:spPr>
          <a:xfrm>
            <a:off x="371476" y="260350"/>
            <a:ext cx="11520488" cy="6009821"/>
          </a:xfrm>
          <a:solidFill>
            <a:schemeClr val="bg1">
              <a:lumMod val="95000"/>
            </a:schemeClr>
          </a:solidFill>
        </p:spPr>
        <p:txBody>
          <a:bodyPr vert="horz" lIns="91440" tIns="45720" rIns="91440" bIns="45720" rtlCol="0">
            <a:norm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アイコンをクリックして画像を追加</a:t>
            </a:r>
          </a:p>
        </p:txBody>
      </p:sp>
      <p:sp>
        <p:nvSpPr>
          <p:cNvPr id="2" name="タイトル 1">
            <a:extLst>
              <a:ext uri="{FF2B5EF4-FFF2-40B4-BE49-F238E27FC236}">
                <a16:creationId xmlns:a16="http://schemas.microsoft.com/office/drawing/2014/main" id="{4C2FFEDF-1F62-45E5-8000-9689D9DFC4D1}"/>
              </a:ext>
            </a:extLst>
          </p:cNvPr>
          <p:cNvSpPr>
            <a:spLocks noGrp="1"/>
          </p:cNvSpPr>
          <p:nvPr>
            <p:ph type="title"/>
          </p:nvPr>
        </p:nvSpPr>
        <p:spPr>
          <a:xfrm>
            <a:off x="1174750" y="3957831"/>
            <a:ext cx="9620250" cy="1500187"/>
          </a:xfrm>
        </p:spPr>
        <p:txBody>
          <a:bodyPr rtlCol="0" anchor="ctr"/>
          <a:lstStyle>
            <a:lvl1pPr>
              <a:defRPr sz="6000">
                <a:solidFill>
                  <a:schemeClr val="bg1"/>
                </a:solidFill>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12" name="フリーフォーム:図形 11">
            <a:extLst>
              <a:ext uri="{FF2B5EF4-FFF2-40B4-BE49-F238E27FC236}">
                <a16:creationId xmlns:a16="http://schemas.microsoft.com/office/drawing/2014/main" id="{43296215-27AE-462B-9127-E1C932633896}"/>
              </a:ext>
            </a:extLst>
          </p:cNvPr>
          <p:cNvSpPr/>
          <p:nvPr userDrawn="1"/>
        </p:nvSpPr>
        <p:spPr>
          <a:xfrm>
            <a:off x="1093471" y="3843394"/>
            <a:ext cx="1722120" cy="1729060"/>
          </a:xfrm>
          <a:custGeom>
            <a:avLst/>
            <a:gdLst>
              <a:gd name="connsiteX0" fmla="*/ 0 w 2730500"/>
              <a:gd name="connsiteY0" fmla="*/ 0 h 2730500"/>
              <a:gd name="connsiteX1" fmla="*/ 2730500 w 2730500"/>
              <a:gd name="connsiteY1" fmla="*/ 0 h 2730500"/>
              <a:gd name="connsiteX2" fmla="*/ 2730500 w 2730500"/>
              <a:gd name="connsiteY2" fmla="*/ 672834 h 2730500"/>
              <a:gd name="connsiteX3" fmla="*/ 2606675 w 2730500"/>
              <a:gd name="connsiteY3" fmla="*/ 672834 h 2730500"/>
              <a:gd name="connsiteX4" fmla="*/ 2606675 w 2730500"/>
              <a:gd name="connsiteY4" fmla="*/ 116870 h 2730500"/>
              <a:gd name="connsiteX5" fmla="*/ 123826 w 2730500"/>
              <a:gd name="connsiteY5" fmla="*/ 116870 h 2730500"/>
              <a:gd name="connsiteX6" fmla="*/ 123826 w 2730500"/>
              <a:gd name="connsiteY6" fmla="*/ 2613630 h 2730500"/>
              <a:gd name="connsiteX7" fmla="*/ 2606675 w 2730500"/>
              <a:gd name="connsiteY7" fmla="*/ 2613630 h 2730500"/>
              <a:gd name="connsiteX8" fmla="*/ 2606675 w 2730500"/>
              <a:gd name="connsiteY8" fmla="*/ 2066205 h 2730500"/>
              <a:gd name="connsiteX9" fmla="*/ 2730500 w 2730500"/>
              <a:gd name="connsiteY9" fmla="*/ 2066205 h 2730500"/>
              <a:gd name="connsiteX10" fmla="*/ 2730500 w 2730500"/>
              <a:gd name="connsiteY10" fmla="*/ 2730500 h 2730500"/>
              <a:gd name="connsiteX11" fmla="*/ 0 w 2730500"/>
              <a:gd name="connsiteY11" fmla="*/ 2730500 h 273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0500" h="2730500">
                <a:moveTo>
                  <a:pt x="0" y="0"/>
                </a:moveTo>
                <a:lnTo>
                  <a:pt x="2730500" y="0"/>
                </a:lnTo>
                <a:lnTo>
                  <a:pt x="2730500" y="672834"/>
                </a:lnTo>
                <a:lnTo>
                  <a:pt x="2606675" y="672834"/>
                </a:lnTo>
                <a:lnTo>
                  <a:pt x="2606675" y="116870"/>
                </a:lnTo>
                <a:lnTo>
                  <a:pt x="123826" y="116870"/>
                </a:lnTo>
                <a:lnTo>
                  <a:pt x="123826" y="2613630"/>
                </a:lnTo>
                <a:lnTo>
                  <a:pt x="2606675" y="2613630"/>
                </a:lnTo>
                <a:lnTo>
                  <a:pt x="2606675" y="2066205"/>
                </a:lnTo>
                <a:lnTo>
                  <a:pt x="2730500" y="2066205"/>
                </a:lnTo>
                <a:lnTo>
                  <a:pt x="2730500" y="2730500"/>
                </a:lnTo>
                <a:lnTo>
                  <a:pt x="0" y="27305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 name="スライド番号プレースホルダー 5">
            <a:extLst>
              <a:ext uri="{FF2B5EF4-FFF2-40B4-BE49-F238E27FC236}">
                <a16:creationId xmlns:a16="http://schemas.microsoft.com/office/drawing/2014/main" id="{1EC35B37-7686-C580-E5CC-7AED99A36841}"/>
              </a:ext>
            </a:extLst>
          </p:cNvPr>
          <p:cNvSpPr>
            <a:spLocks noGrp="1"/>
          </p:cNvSpPr>
          <p:nvPr>
            <p:ph type="sldNum" sz="quarter" idx="12"/>
          </p:nvPr>
        </p:nvSpPr>
        <p:spPr>
          <a:xfrm>
            <a:off x="11231217" y="6518050"/>
            <a:ext cx="960783" cy="339950"/>
          </a:xfrm>
        </p:spPr>
        <p:txBody>
          <a:bodyPr rtlCol="0"/>
          <a:lstStyle>
            <a:lvl1pPr algn="ctr">
              <a:defRPr sz="1500">
                <a:latin typeface="Meiryo UI" panose="020B0604030504040204" pitchFamily="50" charset="-128"/>
                <a:ea typeface="Meiryo UI" panose="020B0604030504040204" pitchFamily="50" charset="-128"/>
              </a:defRPr>
            </a:lvl1pPr>
          </a:lstStyle>
          <a:p>
            <a:fld id="{03DC2DEF-D2FE-4B45-ABA4-9F153FD1C98A}" type="slidenum">
              <a:rPr lang="en-US" altLang="ja-JP" smtClean="0"/>
              <a:pPr/>
              <a:t>‹#›</a:t>
            </a:fld>
            <a:endParaRPr lang="ja-JP" altLang="en-US"/>
          </a:p>
        </p:txBody>
      </p:sp>
    </p:spTree>
    <p:extLst>
      <p:ext uri="{BB962C8B-B14F-4D97-AF65-F5344CB8AC3E}">
        <p14:creationId xmlns:p14="http://schemas.microsoft.com/office/powerpoint/2010/main" val="2274798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セクション ヘッダー">
    <p:spTree>
      <p:nvGrpSpPr>
        <p:cNvPr id="1" name=""/>
        <p:cNvGrpSpPr/>
        <p:nvPr/>
      </p:nvGrpSpPr>
      <p:grpSpPr>
        <a:xfrm>
          <a:off x="0" y="0"/>
          <a:ext cx="0" cy="0"/>
          <a:chOff x="0" y="0"/>
          <a:chExt cx="0" cy="0"/>
        </a:xfrm>
      </p:grpSpPr>
      <p:sp>
        <p:nvSpPr>
          <p:cNvPr id="7" name="長方形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33" name="図プレースホルダー 32">
            <a:extLst>
              <a:ext uri="{FF2B5EF4-FFF2-40B4-BE49-F238E27FC236}">
                <a16:creationId xmlns:a16="http://schemas.microsoft.com/office/drawing/2014/main" id="{2DB7CFEB-6952-4BC3-B9E0-0C382490F9E6}"/>
              </a:ext>
            </a:extLst>
          </p:cNvPr>
          <p:cNvSpPr>
            <a:spLocks noGrp="1"/>
          </p:cNvSpPr>
          <p:nvPr>
            <p:ph type="pic" sz="quarter" idx="13" hasCustomPrompt="1"/>
          </p:nvPr>
        </p:nvSpPr>
        <p:spPr>
          <a:xfrm>
            <a:off x="5400675" y="260350"/>
            <a:ext cx="6499502" cy="5940425"/>
          </a:xfrm>
          <a:custGeom>
            <a:avLst/>
            <a:gdLst>
              <a:gd name="connsiteX0" fmla="*/ 4432576 w 6499502"/>
              <a:gd name="connsiteY0" fmla="*/ 4057650 h 5940425"/>
              <a:gd name="connsiteX1" fmla="*/ 6499502 w 6499502"/>
              <a:gd name="connsiteY1" fmla="*/ 4057650 h 5940425"/>
              <a:gd name="connsiteX2" fmla="*/ 6499502 w 6499502"/>
              <a:gd name="connsiteY2" fmla="*/ 5940425 h 5940425"/>
              <a:gd name="connsiteX3" fmla="*/ 4432576 w 6499502"/>
              <a:gd name="connsiteY3" fmla="*/ 5940425 h 5940425"/>
              <a:gd name="connsiteX4" fmla="*/ 2216288 w 6499502"/>
              <a:gd name="connsiteY4" fmla="*/ 4057650 h 5940425"/>
              <a:gd name="connsiteX5" fmla="*/ 4283214 w 6499502"/>
              <a:gd name="connsiteY5" fmla="*/ 4057650 h 5940425"/>
              <a:gd name="connsiteX6" fmla="*/ 4283214 w 6499502"/>
              <a:gd name="connsiteY6" fmla="*/ 5940425 h 5940425"/>
              <a:gd name="connsiteX7" fmla="*/ 2216288 w 6499502"/>
              <a:gd name="connsiteY7" fmla="*/ 5940425 h 5940425"/>
              <a:gd name="connsiteX8" fmla="*/ 0 w 6499502"/>
              <a:gd name="connsiteY8" fmla="*/ 4057650 h 5940425"/>
              <a:gd name="connsiteX9" fmla="*/ 2066926 w 6499502"/>
              <a:gd name="connsiteY9" fmla="*/ 4057650 h 5940425"/>
              <a:gd name="connsiteX10" fmla="*/ 2066926 w 6499502"/>
              <a:gd name="connsiteY10" fmla="*/ 5940425 h 5940425"/>
              <a:gd name="connsiteX11" fmla="*/ 0 w 6499502"/>
              <a:gd name="connsiteY11" fmla="*/ 5940425 h 5940425"/>
              <a:gd name="connsiteX12" fmla="*/ 4432576 w 6499502"/>
              <a:gd name="connsiteY12" fmla="*/ 2028825 h 5940425"/>
              <a:gd name="connsiteX13" fmla="*/ 6499502 w 6499502"/>
              <a:gd name="connsiteY13" fmla="*/ 2028825 h 5940425"/>
              <a:gd name="connsiteX14" fmla="*/ 6499502 w 6499502"/>
              <a:gd name="connsiteY14" fmla="*/ 3911600 h 5940425"/>
              <a:gd name="connsiteX15" fmla="*/ 4432576 w 6499502"/>
              <a:gd name="connsiteY15" fmla="*/ 3911600 h 5940425"/>
              <a:gd name="connsiteX16" fmla="*/ 2216288 w 6499502"/>
              <a:gd name="connsiteY16" fmla="*/ 2028825 h 5940425"/>
              <a:gd name="connsiteX17" fmla="*/ 4283214 w 6499502"/>
              <a:gd name="connsiteY17" fmla="*/ 2028825 h 5940425"/>
              <a:gd name="connsiteX18" fmla="*/ 4283214 w 6499502"/>
              <a:gd name="connsiteY18" fmla="*/ 3911600 h 5940425"/>
              <a:gd name="connsiteX19" fmla="*/ 2216288 w 6499502"/>
              <a:gd name="connsiteY19" fmla="*/ 3911600 h 5940425"/>
              <a:gd name="connsiteX20" fmla="*/ 0 w 6499502"/>
              <a:gd name="connsiteY20" fmla="*/ 2028825 h 5940425"/>
              <a:gd name="connsiteX21" fmla="*/ 2066926 w 6499502"/>
              <a:gd name="connsiteY21" fmla="*/ 2028825 h 5940425"/>
              <a:gd name="connsiteX22" fmla="*/ 2066926 w 6499502"/>
              <a:gd name="connsiteY22" fmla="*/ 3911600 h 5940425"/>
              <a:gd name="connsiteX23" fmla="*/ 0 w 6499502"/>
              <a:gd name="connsiteY23" fmla="*/ 3911600 h 5940425"/>
              <a:gd name="connsiteX24" fmla="*/ 4432576 w 6499502"/>
              <a:gd name="connsiteY24" fmla="*/ 0 h 5940425"/>
              <a:gd name="connsiteX25" fmla="*/ 6499502 w 6499502"/>
              <a:gd name="connsiteY25" fmla="*/ 0 h 5940425"/>
              <a:gd name="connsiteX26" fmla="*/ 6499502 w 6499502"/>
              <a:gd name="connsiteY26" fmla="*/ 1882775 h 5940425"/>
              <a:gd name="connsiteX27" fmla="*/ 4432576 w 6499502"/>
              <a:gd name="connsiteY27" fmla="*/ 1882775 h 5940425"/>
              <a:gd name="connsiteX28" fmla="*/ 2216288 w 6499502"/>
              <a:gd name="connsiteY28" fmla="*/ 0 h 5940425"/>
              <a:gd name="connsiteX29" fmla="*/ 4283214 w 6499502"/>
              <a:gd name="connsiteY29" fmla="*/ 0 h 5940425"/>
              <a:gd name="connsiteX30" fmla="*/ 4283214 w 6499502"/>
              <a:gd name="connsiteY30" fmla="*/ 1882775 h 5940425"/>
              <a:gd name="connsiteX31" fmla="*/ 2216288 w 6499502"/>
              <a:gd name="connsiteY31" fmla="*/ 1882775 h 5940425"/>
              <a:gd name="connsiteX32" fmla="*/ 0 w 6499502"/>
              <a:gd name="connsiteY32" fmla="*/ 0 h 5940425"/>
              <a:gd name="connsiteX33" fmla="*/ 2066926 w 6499502"/>
              <a:gd name="connsiteY33" fmla="*/ 0 h 5940425"/>
              <a:gd name="connsiteX34" fmla="*/ 2066926 w 6499502"/>
              <a:gd name="connsiteY34" fmla="*/ 1882775 h 5940425"/>
              <a:gd name="connsiteX35" fmla="*/ 0 w 6499502"/>
              <a:gd name="connsiteY35" fmla="*/ 1882775 h 594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99502" h="5940425">
                <a:moveTo>
                  <a:pt x="4432576" y="4057650"/>
                </a:moveTo>
                <a:lnTo>
                  <a:pt x="6499502" y="4057650"/>
                </a:lnTo>
                <a:lnTo>
                  <a:pt x="6499502" y="5940425"/>
                </a:lnTo>
                <a:lnTo>
                  <a:pt x="4432576" y="5940425"/>
                </a:lnTo>
                <a:close/>
                <a:moveTo>
                  <a:pt x="2216288" y="4057650"/>
                </a:moveTo>
                <a:lnTo>
                  <a:pt x="4283214" y="4057650"/>
                </a:lnTo>
                <a:lnTo>
                  <a:pt x="4283214" y="5940425"/>
                </a:lnTo>
                <a:lnTo>
                  <a:pt x="2216288" y="5940425"/>
                </a:lnTo>
                <a:close/>
                <a:moveTo>
                  <a:pt x="0" y="4057650"/>
                </a:moveTo>
                <a:lnTo>
                  <a:pt x="2066926" y="4057650"/>
                </a:lnTo>
                <a:lnTo>
                  <a:pt x="2066926" y="5940425"/>
                </a:lnTo>
                <a:lnTo>
                  <a:pt x="0" y="5940425"/>
                </a:lnTo>
                <a:close/>
                <a:moveTo>
                  <a:pt x="4432576" y="2028825"/>
                </a:moveTo>
                <a:lnTo>
                  <a:pt x="6499502" y="2028825"/>
                </a:lnTo>
                <a:lnTo>
                  <a:pt x="6499502" y="3911600"/>
                </a:lnTo>
                <a:lnTo>
                  <a:pt x="4432576" y="3911600"/>
                </a:lnTo>
                <a:close/>
                <a:moveTo>
                  <a:pt x="2216288" y="2028825"/>
                </a:moveTo>
                <a:lnTo>
                  <a:pt x="4283214" y="2028825"/>
                </a:lnTo>
                <a:lnTo>
                  <a:pt x="4283214" y="3911600"/>
                </a:lnTo>
                <a:lnTo>
                  <a:pt x="2216288" y="3911600"/>
                </a:lnTo>
                <a:close/>
                <a:moveTo>
                  <a:pt x="0" y="2028825"/>
                </a:moveTo>
                <a:lnTo>
                  <a:pt x="2066926" y="2028825"/>
                </a:lnTo>
                <a:lnTo>
                  <a:pt x="2066926" y="3911600"/>
                </a:lnTo>
                <a:lnTo>
                  <a:pt x="0" y="3911600"/>
                </a:lnTo>
                <a:close/>
                <a:moveTo>
                  <a:pt x="4432576" y="0"/>
                </a:moveTo>
                <a:lnTo>
                  <a:pt x="6499502" y="0"/>
                </a:lnTo>
                <a:lnTo>
                  <a:pt x="6499502" y="1882775"/>
                </a:lnTo>
                <a:lnTo>
                  <a:pt x="4432576" y="1882775"/>
                </a:lnTo>
                <a:close/>
                <a:moveTo>
                  <a:pt x="2216288" y="0"/>
                </a:moveTo>
                <a:lnTo>
                  <a:pt x="4283214" y="0"/>
                </a:lnTo>
                <a:lnTo>
                  <a:pt x="4283214" y="1882775"/>
                </a:lnTo>
                <a:lnTo>
                  <a:pt x="2216288" y="1882775"/>
                </a:lnTo>
                <a:close/>
                <a:moveTo>
                  <a:pt x="0" y="0"/>
                </a:moveTo>
                <a:lnTo>
                  <a:pt x="2066926" y="0"/>
                </a:lnTo>
                <a:lnTo>
                  <a:pt x="2066926" y="1882775"/>
                </a:lnTo>
                <a:lnTo>
                  <a:pt x="0" y="1882775"/>
                </a:lnTo>
                <a:close/>
              </a:path>
            </a:pathLst>
          </a:custGeom>
          <a:solidFill>
            <a:schemeClr val="bg1">
              <a:lumMod val="95000"/>
            </a:schemeClr>
          </a:solidFill>
        </p:spPr>
        <p:txBody>
          <a:bodyPr vert="horz" wrap="square" lIns="91440" tIns="45720" rIns="91440" bIns="45720" rtlCol="0" anchor="ctr">
            <a:no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アイコンをクリックして画像を追加</a:t>
            </a:r>
          </a:p>
        </p:txBody>
      </p:sp>
      <p:sp>
        <p:nvSpPr>
          <p:cNvPr id="2" name="タイトル 1">
            <a:extLst>
              <a:ext uri="{FF2B5EF4-FFF2-40B4-BE49-F238E27FC236}">
                <a16:creationId xmlns:a16="http://schemas.microsoft.com/office/drawing/2014/main" id="{4C2FFEDF-1F62-45E5-8000-9689D9DFC4D1}"/>
              </a:ext>
            </a:extLst>
          </p:cNvPr>
          <p:cNvSpPr>
            <a:spLocks noGrp="1"/>
          </p:cNvSpPr>
          <p:nvPr>
            <p:ph type="title"/>
          </p:nvPr>
        </p:nvSpPr>
        <p:spPr>
          <a:xfrm>
            <a:off x="371475" y="1596928"/>
            <a:ext cx="4810125" cy="3267268"/>
          </a:xfrm>
        </p:spPr>
        <p:txBody>
          <a:bodyPr rtlCol="0" anchor="ctr"/>
          <a:lstStyle>
            <a:lvl1pPr>
              <a:defRPr sz="6000">
                <a:solidFill>
                  <a:schemeClr val="accent5"/>
                </a:solidFill>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16" name="長方形 15">
            <a:extLst>
              <a:ext uri="{FF2B5EF4-FFF2-40B4-BE49-F238E27FC236}">
                <a16:creationId xmlns:a16="http://schemas.microsoft.com/office/drawing/2014/main" id="{A73E3CFC-9652-4E07-82D7-0EC3304CAA1F}"/>
              </a:ext>
            </a:extLst>
          </p:cNvPr>
          <p:cNvSpPr/>
          <p:nvPr userDrawn="1"/>
        </p:nvSpPr>
        <p:spPr>
          <a:xfrm>
            <a:off x="3933498" y="4952673"/>
            <a:ext cx="1248102" cy="12481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7" name="長方形 16">
            <a:extLst>
              <a:ext uri="{FF2B5EF4-FFF2-40B4-BE49-F238E27FC236}">
                <a16:creationId xmlns:a16="http://schemas.microsoft.com/office/drawing/2014/main" id="{76B43515-5C7A-4125-B76D-8A24D2BBE5EC}"/>
              </a:ext>
            </a:extLst>
          </p:cNvPr>
          <p:cNvSpPr/>
          <p:nvPr userDrawn="1"/>
        </p:nvSpPr>
        <p:spPr>
          <a:xfrm>
            <a:off x="371475" y="1011911"/>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8" name="長方形 17">
            <a:extLst>
              <a:ext uri="{FF2B5EF4-FFF2-40B4-BE49-F238E27FC236}">
                <a16:creationId xmlns:a16="http://schemas.microsoft.com/office/drawing/2014/main" id="{0C9A713B-4176-4C86-9E87-4ADBD6F444FB}"/>
              </a:ext>
            </a:extLst>
          </p:cNvPr>
          <p:cNvSpPr/>
          <p:nvPr userDrawn="1"/>
        </p:nvSpPr>
        <p:spPr>
          <a:xfrm>
            <a:off x="620587" y="671713"/>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 name="スライド番号プレースホルダー 5">
            <a:extLst>
              <a:ext uri="{FF2B5EF4-FFF2-40B4-BE49-F238E27FC236}">
                <a16:creationId xmlns:a16="http://schemas.microsoft.com/office/drawing/2014/main" id="{3F7B7786-CF73-878D-5FD6-271E96D11289}"/>
              </a:ext>
            </a:extLst>
          </p:cNvPr>
          <p:cNvSpPr>
            <a:spLocks noGrp="1"/>
          </p:cNvSpPr>
          <p:nvPr>
            <p:ph type="sldNum" sz="quarter" idx="12"/>
          </p:nvPr>
        </p:nvSpPr>
        <p:spPr>
          <a:xfrm>
            <a:off x="11231217" y="6518050"/>
            <a:ext cx="960783" cy="339950"/>
          </a:xfrm>
        </p:spPr>
        <p:txBody>
          <a:bodyPr rtlCol="0"/>
          <a:lstStyle>
            <a:lvl1pPr algn="ctr">
              <a:defRPr sz="1500">
                <a:latin typeface="Meiryo UI" panose="020B0604030504040204" pitchFamily="50" charset="-128"/>
                <a:ea typeface="Meiryo UI" panose="020B0604030504040204" pitchFamily="50" charset="-128"/>
              </a:defRPr>
            </a:lvl1pPr>
          </a:lstStyle>
          <a:p>
            <a:fld id="{03DC2DEF-D2FE-4B45-ABA4-9F153FD1C98A}" type="slidenum">
              <a:rPr lang="en-US" altLang="ja-JP" smtClean="0"/>
              <a:pPr/>
              <a:t>‹#›</a:t>
            </a:fld>
            <a:endParaRPr lang="ja-JP" altLang="en-US"/>
          </a:p>
        </p:txBody>
      </p:sp>
    </p:spTree>
    <p:extLst>
      <p:ext uri="{BB962C8B-B14F-4D97-AF65-F5344CB8AC3E}">
        <p14:creationId xmlns:p14="http://schemas.microsoft.com/office/powerpoint/2010/main" val="11622333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セクション ヘッダー">
    <p:spTree>
      <p:nvGrpSpPr>
        <p:cNvPr id="1" name=""/>
        <p:cNvGrpSpPr/>
        <p:nvPr/>
      </p:nvGrpSpPr>
      <p:grpSpPr>
        <a:xfrm>
          <a:off x="0" y="0"/>
          <a:ext cx="0" cy="0"/>
          <a:chOff x="0" y="0"/>
          <a:chExt cx="0" cy="0"/>
        </a:xfrm>
      </p:grpSpPr>
      <p:sp>
        <p:nvSpPr>
          <p:cNvPr id="7" name="長方形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4C2FFEDF-1F62-45E5-8000-9689D9DFC4D1}"/>
              </a:ext>
            </a:extLst>
          </p:cNvPr>
          <p:cNvSpPr>
            <a:spLocks noGrp="1"/>
          </p:cNvSpPr>
          <p:nvPr>
            <p:ph type="title"/>
          </p:nvPr>
        </p:nvSpPr>
        <p:spPr>
          <a:xfrm>
            <a:off x="371475" y="3917949"/>
            <a:ext cx="6915150" cy="2268337"/>
          </a:xfrm>
        </p:spPr>
        <p:txBody>
          <a:bodyPr rtlCol="0" anchor="ctr"/>
          <a:lstStyle>
            <a:lvl1pPr>
              <a:defRPr sz="6000">
                <a:solidFill>
                  <a:schemeClr val="tx1"/>
                </a:solidFill>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16" name="長方形 15">
            <a:extLst>
              <a:ext uri="{FF2B5EF4-FFF2-40B4-BE49-F238E27FC236}">
                <a16:creationId xmlns:a16="http://schemas.microsoft.com/office/drawing/2014/main" id="{A73E3CFC-9652-4E07-82D7-0EC3304CAA1F}"/>
              </a:ext>
            </a:extLst>
          </p:cNvPr>
          <p:cNvSpPr/>
          <p:nvPr userDrawn="1"/>
        </p:nvSpPr>
        <p:spPr>
          <a:xfrm>
            <a:off x="5222179" y="2327274"/>
            <a:ext cx="2176462" cy="15112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6" name="長方形 25">
            <a:extLst>
              <a:ext uri="{FF2B5EF4-FFF2-40B4-BE49-F238E27FC236}">
                <a16:creationId xmlns:a16="http://schemas.microsoft.com/office/drawing/2014/main" id="{DFA0623C-0B34-4074-8AA0-6428A5AF07A3}"/>
              </a:ext>
            </a:extLst>
          </p:cNvPr>
          <p:cNvSpPr/>
          <p:nvPr userDrawn="1"/>
        </p:nvSpPr>
        <p:spPr>
          <a:xfrm>
            <a:off x="7468839" y="3917949"/>
            <a:ext cx="2176462" cy="228282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33" name="図プレースホルダー 32">
            <a:extLst>
              <a:ext uri="{FF2B5EF4-FFF2-40B4-BE49-F238E27FC236}">
                <a16:creationId xmlns:a16="http://schemas.microsoft.com/office/drawing/2014/main" id="{B5D335A5-A601-4D8A-AEF5-F34792FF565A}"/>
              </a:ext>
            </a:extLst>
          </p:cNvPr>
          <p:cNvSpPr>
            <a:spLocks noGrp="1"/>
          </p:cNvSpPr>
          <p:nvPr>
            <p:ph type="pic" sz="quarter" idx="21" hasCustomPrompt="1"/>
          </p:nvPr>
        </p:nvSpPr>
        <p:spPr>
          <a:xfrm>
            <a:off x="371474" y="260351"/>
            <a:ext cx="11520489" cy="5940424"/>
          </a:xfrm>
          <a:custGeom>
            <a:avLst/>
            <a:gdLst>
              <a:gd name="connsiteX0" fmla="*/ 9344026 w 11520489"/>
              <a:gd name="connsiteY0" fmla="*/ 3657598 h 5940424"/>
              <a:gd name="connsiteX1" fmla="*/ 11520489 w 11520489"/>
              <a:gd name="connsiteY1" fmla="*/ 3657598 h 5940424"/>
              <a:gd name="connsiteX2" fmla="*/ 11520489 w 11520489"/>
              <a:gd name="connsiteY2" fmla="*/ 5940424 h 5940424"/>
              <a:gd name="connsiteX3" fmla="*/ 9344026 w 11520489"/>
              <a:gd name="connsiteY3" fmla="*/ 5940424 h 5940424"/>
              <a:gd name="connsiteX4" fmla="*/ 9344026 w 11520489"/>
              <a:gd name="connsiteY4" fmla="*/ 2066924 h 5940424"/>
              <a:gd name="connsiteX5" fmla="*/ 11520489 w 11520489"/>
              <a:gd name="connsiteY5" fmla="*/ 2066924 h 5940424"/>
              <a:gd name="connsiteX6" fmla="*/ 11520489 w 11520489"/>
              <a:gd name="connsiteY6" fmla="*/ 3578224 h 5940424"/>
              <a:gd name="connsiteX7" fmla="*/ 9344026 w 11520489"/>
              <a:gd name="connsiteY7" fmla="*/ 3578224 h 5940424"/>
              <a:gd name="connsiteX8" fmla="*/ 7097365 w 11520489"/>
              <a:gd name="connsiteY8" fmla="*/ 2066924 h 5940424"/>
              <a:gd name="connsiteX9" fmla="*/ 9273828 w 11520489"/>
              <a:gd name="connsiteY9" fmla="*/ 2066924 h 5940424"/>
              <a:gd name="connsiteX10" fmla="*/ 9273828 w 11520489"/>
              <a:gd name="connsiteY10" fmla="*/ 3578224 h 5940424"/>
              <a:gd name="connsiteX11" fmla="*/ 7097365 w 11520489"/>
              <a:gd name="connsiteY11" fmla="*/ 3578224 h 5940424"/>
              <a:gd name="connsiteX12" fmla="*/ 2604044 w 11520489"/>
              <a:gd name="connsiteY12" fmla="*/ 2066923 h 5940424"/>
              <a:gd name="connsiteX13" fmla="*/ 4780506 w 11520489"/>
              <a:gd name="connsiteY13" fmla="*/ 2066923 h 5940424"/>
              <a:gd name="connsiteX14" fmla="*/ 4780506 w 11520489"/>
              <a:gd name="connsiteY14" fmla="*/ 3578222 h 5940424"/>
              <a:gd name="connsiteX15" fmla="*/ 2604044 w 11520489"/>
              <a:gd name="connsiteY15" fmla="*/ 3578222 h 5940424"/>
              <a:gd name="connsiteX16" fmla="*/ 0 w 11520489"/>
              <a:gd name="connsiteY16" fmla="*/ 2066923 h 5940424"/>
              <a:gd name="connsiteX17" fmla="*/ 2533843 w 11520489"/>
              <a:gd name="connsiteY17" fmla="*/ 2066923 h 5940424"/>
              <a:gd name="connsiteX18" fmla="*/ 2533843 w 11520489"/>
              <a:gd name="connsiteY18" fmla="*/ 3578222 h 5940424"/>
              <a:gd name="connsiteX19" fmla="*/ 0 w 11520489"/>
              <a:gd name="connsiteY19" fmla="*/ 3578222 h 5940424"/>
              <a:gd name="connsiteX20" fmla="*/ 2604046 w 11520489"/>
              <a:gd name="connsiteY20" fmla="*/ 0 h 5940424"/>
              <a:gd name="connsiteX21" fmla="*/ 4780509 w 11520489"/>
              <a:gd name="connsiteY21" fmla="*/ 0 h 5940424"/>
              <a:gd name="connsiteX22" fmla="*/ 4780509 w 11520489"/>
              <a:gd name="connsiteY22" fmla="*/ 1987550 h 5940424"/>
              <a:gd name="connsiteX23" fmla="*/ 2604046 w 11520489"/>
              <a:gd name="connsiteY23" fmla="*/ 1987550 h 5940424"/>
              <a:gd name="connsiteX24" fmla="*/ 2 w 11520489"/>
              <a:gd name="connsiteY24" fmla="*/ 0 h 5940424"/>
              <a:gd name="connsiteX25" fmla="*/ 2533845 w 11520489"/>
              <a:gd name="connsiteY25" fmla="*/ 0 h 5940424"/>
              <a:gd name="connsiteX26" fmla="*/ 2533845 w 11520489"/>
              <a:gd name="connsiteY26" fmla="*/ 1987550 h 5940424"/>
              <a:gd name="connsiteX27" fmla="*/ 2 w 11520489"/>
              <a:gd name="connsiteY27" fmla="*/ 1987550 h 5940424"/>
              <a:gd name="connsiteX28" fmla="*/ 7097365 w 11520489"/>
              <a:gd name="connsiteY28" fmla="*/ 0 h 5940424"/>
              <a:gd name="connsiteX29" fmla="*/ 9273828 w 11520489"/>
              <a:gd name="connsiteY29" fmla="*/ 0 h 5940424"/>
              <a:gd name="connsiteX30" fmla="*/ 9273828 w 11520489"/>
              <a:gd name="connsiteY30" fmla="*/ 1987550 h 5940424"/>
              <a:gd name="connsiteX31" fmla="*/ 7097365 w 11520489"/>
              <a:gd name="connsiteY31" fmla="*/ 1987550 h 5940424"/>
              <a:gd name="connsiteX32" fmla="*/ 4850705 w 11520489"/>
              <a:gd name="connsiteY32" fmla="*/ 0 h 5940424"/>
              <a:gd name="connsiteX33" fmla="*/ 7027168 w 11520489"/>
              <a:gd name="connsiteY33" fmla="*/ 0 h 5940424"/>
              <a:gd name="connsiteX34" fmla="*/ 7027168 w 11520489"/>
              <a:gd name="connsiteY34" fmla="*/ 1987550 h 5940424"/>
              <a:gd name="connsiteX35" fmla="*/ 4850705 w 11520489"/>
              <a:gd name="connsiteY35" fmla="*/ 1987550 h 5940424"/>
              <a:gd name="connsiteX36" fmla="*/ 9344025 w 11520489"/>
              <a:gd name="connsiteY36" fmla="*/ 0 h 5940424"/>
              <a:gd name="connsiteX37" fmla="*/ 11520488 w 11520489"/>
              <a:gd name="connsiteY37" fmla="*/ 0 h 5940424"/>
              <a:gd name="connsiteX38" fmla="*/ 11520488 w 11520489"/>
              <a:gd name="connsiteY38" fmla="*/ 1987550 h 5940424"/>
              <a:gd name="connsiteX39" fmla="*/ 9344025 w 11520489"/>
              <a:gd name="connsiteY39" fmla="*/ 1987550 h 5940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520489" h="5940424">
                <a:moveTo>
                  <a:pt x="9344026" y="3657598"/>
                </a:moveTo>
                <a:lnTo>
                  <a:pt x="11520489" y="3657598"/>
                </a:lnTo>
                <a:lnTo>
                  <a:pt x="11520489" y="5940424"/>
                </a:lnTo>
                <a:lnTo>
                  <a:pt x="9344026" y="5940424"/>
                </a:lnTo>
                <a:close/>
                <a:moveTo>
                  <a:pt x="9344026" y="2066924"/>
                </a:moveTo>
                <a:lnTo>
                  <a:pt x="11520489" y="2066924"/>
                </a:lnTo>
                <a:lnTo>
                  <a:pt x="11520489" y="3578224"/>
                </a:lnTo>
                <a:lnTo>
                  <a:pt x="9344026" y="3578224"/>
                </a:lnTo>
                <a:close/>
                <a:moveTo>
                  <a:pt x="7097365" y="2066924"/>
                </a:moveTo>
                <a:lnTo>
                  <a:pt x="9273828" y="2066924"/>
                </a:lnTo>
                <a:lnTo>
                  <a:pt x="9273828" y="3578224"/>
                </a:lnTo>
                <a:lnTo>
                  <a:pt x="7097365" y="3578224"/>
                </a:lnTo>
                <a:close/>
                <a:moveTo>
                  <a:pt x="2604044" y="2066923"/>
                </a:moveTo>
                <a:lnTo>
                  <a:pt x="4780506" y="2066923"/>
                </a:lnTo>
                <a:lnTo>
                  <a:pt x="4780506" y="3578222"/>
                </a:lnTo>
                <a:lnTo>
                  <a:pt x="2604044" y="3578222"/>
                </a:lnTo>
                <a:close/>
                <a:moveTo>
                  <a:pt x="0" y="2066923"/>
                </a:moveTo>
                <a:lnTo>
                  <a:pt x="2533843" y="2066923"/>
                </a:lnTo>
                <a:lnTo>
                  <a:pt x="2533843" y="3578222"/>
                </a:lnTo>
                <a:lnTo>
                  <a:pt x="0" y="3578222"/>
                </a:lnTo>
                <a:close/>
                <a:moveTo>
                  <a:pt x="2604046" y="0"/>
                </a:moveTo>
                <a:lnTo>
                  <a:pt x="4780509" y="0"/>
                </a:lnTo>
                <a:lnTo>
                  <a:pt x="4780509" y="1987550"/>
                </a:lnTo>
                <a:lnTo>
                  <a:pt x="2604046" y="1987550"/>
                </a:lnTo>
                <a:close/>
                <a:moveTo>
                  <a:pt x="2" y="0"/>
                </a:moveTo>
                <a:lnTo>
                  <a:pt x="2533845" y="0"/>
                </a:lnTo>
                <a:lnTo>
                  <a:pt x="2533845" y="1987550"/>
                </a:lnTo>
                <a:lnTo>
                  <a:pt x="2" y="1987550"/>
                </a:lnTo>
                <a:close/>
                <a:moveTo>
                  <a:pt x="7097365" y="0"/>
                </a:moveTo>
                <a:lnTo>
                  <a:pt x="9273828" y="0"/>
                </a:lnTo>
                <a:lnTo>
                  <a:pt x="9273828" y="1987550"/>
                </a:lnTo>
                <a:lnTo>
                  <a:pt x="7097365" y="1987550"/>
                </a:lnTo>
                <a:close/>
                <a:moveTo>
                  <a:pt x="4850705" y="0"/>
                </a:moveTo>
                <a:lnTo>
                  <a:pt x="7027168" y="0"/>
                </a:lnTo>
                <a:lnTo>
                  <a:pt x="7027168" y="1987550"/>
                </a:lnTo>
                <a:lnTo>
                  <a:pt x="4850705" y="1987550"/>
                </a:lnTo>
                <a:close/>
                <a:moveTo>
                  <a:pt x="9344025" y="0"/>
                </a:moveTo>
                <a:lnTo>
                  <a:pt x="11520488" y="0"/>
                </a:lnTo>
                <a:lnTo>
                  <a:pt x="11520488" y="1987550"/>
                </a:lnTo>
                <a:lnTo>
                  <a:pt x="9344025" y="1987550"/>
                </a:lnTo>
                <a:close/>
              </a:path>
            </a:pathLst>
          </a:custGeom>
          <a:solidFill>
            <a:schemeClr val="bg1">
              <a:lumMod val="95000"/>
            </a:schemeClr>
          </a:solidFill>
        </p:spPr>
        <p:txBody>
          <a:bodyPr vert="horz" wrap="square" lIns="91440" tIns="45720" rIns="91440" bIns="45720" rtlCol="0" anchor="t">
            <a:no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アイコンをクリックして画像を追加</a:t>
            </a:r>
          </a:p>
        </p:txBody>
      </p:sp>
      <p:sp>
        <p:nvSpPr>
          <p:cNvPr id="3" name="スライド番号プレースホルダー 5">
            <a:extLst>
              <a:ext uri="{FF2B5EF4-FFF2-40B4-BE49-F238E27FC236}">
                <a16:creationId xmlns:a16="http://schemas.microsoft.com/office/drawing/2014/main" id="{F5B761E6-2A19-ED52-CEB6-9677F85537FD}"/>
              </a:ext>
            </a:extLst>
          </p:cNvPr>
          <p:cNvSpPr>
            <a:spLocks noGrp="1"/>
          </p:cNvSpPr>
          <p:nvPr>
            <p:ph type="sldNum" sz="quarter" idx="12"/>
          </p:nvPr>
        </p:nvSpPr>
        <p:spPr>
          <a:xfrm>
            <a:off x="11231217" y="6518050"/>
            <a:ext cx="960783" cy="339950"/>
          </a:xfrm>
        </p:spPr>
        <p:txBody>
          <a:bodyPr rtlCol="0"/>
          <a:lstStyle>
            <a:lvl1pPr algn="ctr">
              <a:defRPr sz="1500">
                <a:latin typeface="Meiryo UI" panose="020B0604030504040204" pitchFamily="50" charset="-128"/>
                <a:ea typeface="Meiryo UI" panose="020B0604030504040204" pitchFamily="50" charset="-128"/>
              </a:defRPr>
            </a:lvl1pPr>
          </a:lstStyle>
          <a:p>
            <a:fld id="{03DC2DEF-D2FE-4B45-ABA4-9F153FD1C98A}" type="slidenum">
              <a:rPr lang="en-US" altLang="ja-JP" smtClean="0"/>
              <a:pPr/>
              <a:t>‹#›</a:t>
            </a:fld>
            <a:endParaRPr lang="ja-JP" altLang="en-US"/>
          </a:p>
        </p:txBody>
      </p:sp>
    </p:spTree>
    <p:extLst>
      <p:ext uri="{BB962C8B-B14F-4D97-AF65-F5344CB8AC3E}">
        <p14:creationId xmlns:p14="http://schemas.microsoft.com/office/powerpoint/2010/main" val="28833402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セクション ヘッダー">
    <p:spTree>
      <p:nvGrpSpPr>
        <p:cNvPr id="1" name=""/>
        <p:cNvGrpSpPr/>
        <p:nvPr/>
      </p:nvGrpSpPr>
      <p:grpSpPr>
        <a:xfrm>
          <a:off x="0" y="0"/>
          <a:ext cx="0" cy="0"/>
          <a:chOff x="0" y="0"/>
          <a:chExt cx="0" cy="0"/>
        </a:xfrm>
      </p:grpSpPr>
      <p:sp>
        <p:nvSpPr>
          <p:cNvPr id="7" name="長方形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4C2FFEDF-1F62-45E5-8000-9689D9DFC4D1}"/>
              </a:ext>
            </a:extLst>
          </p:cNvPr>
          <p:cNvSpPr>
            <a:spLocks noGrp="1"/>
          </p:cNvSpPr>
          <p:nvPr>
            <p:ph type="title"/>
          </p:nvPr>
        </p:nvSpPr>
        <p:spPr>
          <a:xfrm>
            <a:off x="876300" y="4406207"/>
            <a:ext cx="10439400" cy="1175444"/>
          </a:xfrm>
        </p:spPr>
        <p:txBody>
          <a:bodyPr rtlCol="0" anchor="ctr"/>
          <a:lstStyle>
            <a:lvl1pPr algn="ctr">
              <a:defRPr sz="6000">
                <a:solidFill>
                  <a:schemeClr val="accent1"/>
                </a:solidFill>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16" name="長方形 15">
            <a:extLst>
              <a:ext uri="{FF2B5EF4-FFF2-40B4-BE49-F238E27FC236}">
                <a16:creationId xmlns:a16="http://schemas.microsoft.com/office/drawing/2014/main" id="{A73E3CFC-9652-4E07-82D7-0EC3304CAA1F}"/>
              </a:ext>
            </a:extLst>
          </p:cNvPr>
          <p:cNvSpPr/>
          <p:nvPr userDrawn="1"/>
        </p:nvSpPr>
        <p:spPr>
          <a:xfrm>
            <a:off x="0" y="0"/>
            <a:ext cx="12191999" cy="28479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8" name="図プレースホルダー 6">
            <a:extLst>
              <a:ext uri="{FF2B5EF4-FFF2-40B4-BE49-F238E27FC236}">
                <a16:creationId xmlns:a16="http://schemas.microsoft.com/office/drawing/2014/main" id="{230D70C6-13FD-45D4-8FB6-26C56B8FF2D4}"/>
              </a:ext>
            </a:extLst>
          </p:cNvPr>
          <p:cNvSpPr>
            <a:spLocks noGrp="1"/>
          </p:cNvSpPr>
          <p:nvPr>
            <p:ph type="pic" sz="quarter" idx="13" hasCustomPrompt="1"/>
          </p:nvPr>
        </p:nvSpPr>
        <p:spPr>
          <a:xfrm>
            <a:off x="371476" y="260350"/>
            <a:ext cx="11520488" cy="3657599"/>
          </a:xfrm>
          <a:solidFill>
            <a:schemeClr val="bg1">
              <a:lumMod val="95000"/>
            </a:schemeClr>
          </a:solidFill>
        </p:spPr>
        <p:txBody>
          <a:bodyPr vert="horz" lIns="91440" tIns="45720" rIns="91440" bIns="45720" rtlCol="0">
            <a:norm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アイコンをクリックして画像を追加</a:t>
            </a:r>
          </a:p>
        </p:txBody>
      </p:sp>
      <p:sp>
        <p:nvSpPr>
          <p:cNvPr id="3" name="長方形 2">
            <a:extLst>
              <a:ext uri="{FF2B5EF4-FFF2-40B4-BE49-F238E27FC236}">
                <a16:creationId xmlns:a16="http://schemas.microsoft.com/office/drawing/2014/main" id="{E10ED78A-2A17-41C4-9030-D406C56DDF4A}"/>
              </a:ext>
            </a:extLst>
          </p:cNvPr>
          <p:cNvSpPr/>
          <p:nvPr userDrawn="1"/>
        </p:nvSpPr>
        <p:spPr>
          <a:xfrm>
            <a:off x="5795961" y="3914082"/>
            <a:ext cx="600075" cy="2918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 name="スライド番号プレースホルダー 5">
            <a:extLst>
              <a:ext uri="{FF2B5EF4-FFF2-40B4-BE49-F238E27FC236}">
                <a16:creationId xmlns:a16="http://schemas.microsoft.com/office/drawing/2014/main" id="{8865DA48-5BB4-8FA6-2A80-B3C6A2957D3E}"/>
              </a:ext>
            </a:extLst>
          </p:cNvPr>
          <p:cNvSpPr>
            <a:spLocks noGrp="1"/>
          </p:cNvSpPr>
          <p:nvPr>
            <p:ph type="sldNum" sz="quarter" idx="12"/>
          </p:nvPr>
        </p:nvSpPr>
        <p:spPr>
          <a:xfrm>
            <a:off x="11231217" y="6518050"/>
            <a:ext cx="960783" cy="339950"/>
          </a:xfrm>
        </p:spPr>
        <p:txBody>
          <a:bodyPr rtlCol="0"/>
          <a:lstStyle>
            <a:lvl1pPr algn="ctr">
              <a:defRPr sz="1500">
                <a:latin typeface="Meiryo UI" panose="020B0604030504040204" pitchFamily="50" charset="-128"/>
                <a:ea typeface="Meiryo UI" panose="020B0604030504040204" pitchFamily="50" charset="-128"/>
              </a:defRPr>
            </a:lvl1pPr>
          </a:lstStyle>
          <a:p>
            <a:fld id="{03DC2DEF-D2FE-4B45-ABA4-9F153FD1C98A}" type="slidenum">
              <a:rPr lang="en-US" altLang="ja-JP" smtClean="0"/>
              <a:pPr/>
              <a:t>‹#›</a:t>
            </a:fld>
            <a:endParaRPr lang="ja-JP" altLang="en-US"/>
          </a:p>
        </p:txBody>
      </p:sp>
    </p:spTree>
    <p:extLst>
      <p:ext uri="{BB962C8B-B14F-4D97-AF65-F5344CB8AC3E}">
        <p14:creationId xmlns:p14="http://schemas.microsoft.com/office/powerpoint/2010/main" val="34544582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段組">
    <p:spTree>
      <p:nvGrpSpPr>
        <p:cNvPr id="1" name=""/>
        <p:cNvGrpSpPr/>
        <p:nvPr/>
      </p:nvGrpSpPr>
      <p:grpSpPr>
        <a:xfrm>
          <a:off x="0" y="0"/>
          <a:ext cx="0" cy="0"/>
          <a:chOff x="0" y="0"/>
          <a:chExt cx="0" cy="0"/>
        </a:xfrm>
      </p:grpSpPr>
      <p:sp>
        <p:nvSpPr>
          <p:cNvPr id="9" name="長方形 8">
            <a:extLst>
              <a:ext uri="{FF2B5EF4-FFF2-40B4-BE49-F238E27FC236}">
                <a16:creationId xmlns:a16="http://schemas.microsoft.com/office/drawing/2014/main" id="{0A6C789F-805A-4494-8430-C63414191AC2}"/>
              </a:ext>
            </a:extLst>
          </p:cNvPr>
          <p:cNvSpPr/>
          <p:nvPr userDrawn="1"/>
        </p:nvSpPr>
        <p:spPr>
          <a:xfrm>
            <a:off x="371475" y="1526382"/>
            <a:ext cx="3595688" cy="45624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0" name="長方形 9">
            <a:extLst>
              <a:ext uri="{FF2B5EF4-FFF2-40B4-BE49-F238E27FC236}">
                <a16:creationId xmlns:a16="http://schemas.microsoft.com/office/drawing/2014/main" id="{A5A73287-EED0-4EEC-8007-E2C13366027B}"/>
              </a:ext>
            </a:extLst>
          </p:cNvPr>
          <p:cNvSpPr/>
          <p:nvPr userDrawn="1"/>
        </p:nvSpPr>
        <p:spPr>
          <a:xfrm>
            <a:off x="8224838" y="1526382"/>
            <a:ext cx="3595688" cy="45624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DE3A6AA5-A315-455E-B5C7-E53E3746ED81}"/>
              </a:ext>
            </a:extLst>
          </p:cNvPr>
          <p:cNvSpPr>
            <a:spLocks noGrp="1"/>
          </p:cNvSpPr>
          <p:nvPr>
            <p:ph type="title"/>
          </p:nvPr>
        </p:nvSpPr>
        <p:spPr/>
        <p:txBody>
          <a:bodyPr rtlCol="0"/>
          <a:lstStyle>
            <a:lvl1pPr>
              <a:defRPr>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3" name="コンテンツ プレースホルダー 2">
            <a:extLst>
              <a:ext uri="{FF2B5EF4-FFF2-40B4-BE49-F238E27FC236}">
                <a16:creationId xmlns:a16="http://schemas.microsoft.com/office/drawing/2014/main" id="{3E60534E-DE82-45F4-8E2E-DA97F169177F}"/>
              </a:ext>
            </a:extLst>
          </p:cNvPr>
          <p:cNvSpPr>
            <a:spLocks noGrp="1"/>
          </p:cNvSpPr>
          <p:nvPr>
            <p:ph sz="half" idx="1"/>
          </p:nvPr>
        </p:nvSpPr>
        <p:spPr>
          <a:xfrm>
            <a:off x="581026" y="1724025"/>
            <a:ext cx="3143250" cy="4191000"/>
          </a:xfrm>
        </p:spPr>
        <p:txBody>
          <a:bodyPr rtlCol="0">
            <a:normAutofit/>
          </a:bodyPr>
          <a:lstStyle>
            <a:lvl1pPr>
              <a:defRPr sz="1800">
                <a:solidFill>
                  <a:schemeClr val="bg1"/>
                </a:solidFill>
                <a:latin typeface="Meiryo UI" panose="020B0604030504040204" pitchFamily="50" charset="-128"/>
                <a:ea typeface="Meiryo UI" panose="020B0604030504040204" pitchFamily="50" charset="-128"/>
              </a:defRPr>
            </a:lvl1pPr>
            <a:lvl2pPr>
              <a:defRPr sz="1600">
                <a:solidFill>
                  <a:schemeClr val="bg1"/>
                </a:solidFill>
                <a:latin typeface="Meiryo UI" panose="020B0604030504040204" pitchFamily="50" charset="-128"/>
                <a:ea typeface="Meiryo UI" panose="020B0604030504040204" pitchFamily="50" charset="-128"/>
              </a:defRPr>
            </a:lvl2pPr>
            <a:lvl3pPr>
              <a:defRPr sz="1400">
                <a:solidFill>
                  <a:schemeClr val="bg1"/>
                </a:solidFill>
                <a:latin typeface="Meiryo UI" panose="020B0604030504040204" pitchFamily="50" charset="-128"/>
                <a:ea typeface="Meiryo UI" panose="020B0604030504040204" pitchFamily="50" charset="-128"/>
              </a:defRPr>
            </a:lvl3pPr>
            <a:lvl4pPr>
              <a:defRPr sz="1200">
                <a:solidFill>
                  <a:schemeClr val="bg1"/>
                </a:solidFill>
                <a:latin typeface="Meiryo UI" panose="020B0604030504040204" pitchFamily="50" charset="-128"/>
                <a:ea typeface="Meiryo UI" panose="020B0604030504040204" pitchFamily="50" charset="-128"/>
              </a:defRPr>
            </a:lvl4pPr>
            <a:lvl5pPr>
              <a:defRPr sz="1200">
                <a:solidFill>
                  <a:schemeClr val="bg1"/>
                </a:solidFill>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4" name="コンテンツ プレースホルダー 3">
            <a:extLst>
              <a:ext uri="{FF2B5EF4-FFF2-40B4-BE49-F238E27FC236}">
                <a16:creationId xmlns:a16="http://schemas.microsoft.com/office/drawing/2014/main" id="{23F1116B-C8B0-450D-83F6-49C4ABB22CCD}"/>
              </a:ext>
            </a:extLst>
          </p:cNvPr>
          <p:cNvSpPr>
            <a:spLocks noGrp="1"/>
          </p:cNvSpPr>
          <p:nvPr>
            <p:ph sz="half" idx="2"/>
          </p:nvPr>
        </p:nvSpPr>
        <p:spPr>
          <a:xfrm>
            <a:off x="8451282" y="1712119"/>
            <a:ext cx="3142800" cy="4191000"/>
          </a:xfrm>
        </p:spPr>
        <p:txBody>
          <a:bodyPr rtlCol="0">
            <a:normAutofit/>
          </a:bodyPr>
          <a:lstStyle>
            <a:lvl1pPr>
              <a:defRPr sz="1800">
                <a:solidFill>
                  <a:schemeClr val="bg1"/>
                </a:solidFill>
                <a:latin typeface="Meiryo UI" panose="020B0604030504040204" pitchFamily="50" charset="-128"/>
                <a:ea typeface="Meiryo UI" panose="020B0604030504040204" pitchFamily="50" charset="-128"/>
              </a:defRPr>
            </a:lvl1pPr>
            <a:lvl2pPr>
              <a:defRPr sz="1600">
                <a:solidFill>
                  <a:schemeClr val="bg1"/>
                </a:solidFill>
                <a:latin typeface="Meiryo UI" panose="020B0604030504040204" pitchFamily="50" charset="-128"/>
                <a:ea typeface="Meiryo UI" panose="020B0604030504040204" pitchFamily="50" charset="-128"/>
              </a:defRPr>
            </a:lvl2pPr>
            <a:lvl3pPr>
              <a:defRPr sz="1400">
                <a:solidFill>
                  <a:schemeClr val="bg1"/>
                </a:solidFill>
                <a:latin typeface="Meiryo UI" panose="020B0604030504040204" pitchFamily="50" charset="-128"/>
                <a:ea typeface="Meiryo UI" panose="020B0604030504040204" pitchFamily="50" charset="-128"/>
              </a:defRPr>
            </a:lvl3pPr>
            <a:lvl4pPr>
              <a:defRPr sz="1200">
                <a:solidFill>
                  <a:schemeClr val="bg1"/>
                </a:solidFill>
                <a:latin typeface="Meiryo UI" panose="020B0604030504040204" pitchFamily="50" charset="-128"/>
                <a:ea typeface="Meiryo UI" panose="020B0604030504040204" pitchFamily="50" charset="-128"/>
              </a:defRPr>
            </a:lvl4pPr>
            <a:lvl5pPr>
              <a:defRPr sz="1200">
                <a:solidFill>
                  <a:schemeClr val="bg1"/>
                </a:solidFill>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8" name="図プレースホルダー 6">
            <a:extLst>
              <a:ext uri="{FF2B5EF4-FFF2-40B4-BE49-F238E27FC236}">
                <a16:creationId xmlns:a16="http://schemas.microsoft.com/office/drawing/2014/main" id="{4DC80855-A1B8-4B65-B6F6-2AA6239EC246}"/>
              </a:ext>
            </a:extLst>
          </p:cNvPr>
          <p:cNvSpPr>
            <a:spLocks noGrp="1"/>
          </p:cNvSpPr>
          <p:nvPr>
            <p:ph type="pic" sz="quarter" idx="13" hasCustomPrompt="1"/>
          </p:nvPr>
        </p:nvSpPr>
        <p:spPr>
          <a:xfrm>
            <a:off x="3967163" y="1233488"/>
            <a:ext cx="4257675" cy="5148262"/>
          </a:xfrm>
          <a:solidFill>
            <a:schemeClr val="bg1">
              <a:lumMod val="95000"/>
            </a:schemeClr>
          </a:solidFill>
        </p:spPr>
        <p:txBody>
          <a:bodyPr vert="horz" lIns="91440" tIns="45720" rIns="91440" bIns="45720" rtlCol="0">
            <a:norm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アイコンをクリックして画像を追加</a:t>
            </a:r>
          </a:p>
        </p:txBody>
      </p:sp>
      <p:sp>
        <p:nvSpPr>
          <p:cNvPr id="5" name="スライド番号プレースホルダー 5">
            <a:extLst>
              <a:ext uri="{FF2B5EF4-FFF2-40B4-BE49-F238E27FC236}">
                <a16:creationId xmlns:a16="http://schemas.microsoft.com/office/drawing/2014/main" id="{4BFDBBE9-17CA-747B-BB5E-4945589F11CF}"/>
              </a:ext>
            </a:extLst>
          </p:cNvPr>
          <p:cNvSpPr>
            <a:spLocks noGrp="1"/>
          </p:cNvSpPr>
          <p:nvPr>
            <p:ph type="sldNum" sz="quarter" idx="12"/>
          </p:nvPr>
        </p:nvSpPr>
        <p:spPr>
          <a:xfrm>
            <a:off x="11231217" y="6518050"/>
            <a:ext cx="960783" cy="339950"/>
          </a:xfrm>
        </p:spPr>
        <p:txBody>
          <a:bodyPr rtlCol="0"/>
          <a:lstStyle>
            <a:lvl1pPr algn="ctr">
              <a:defRPr sz="1500">
                <a:latin typeface="Meiryo UI" panose="020B0604030504040204" pitchFamily="50" charset="-128"/>
                <a:ea typeface="Meiryo UI" panose="020B0604030504040204" pitchFamily="50" charset="-128"/>
              </a:defRPr>
            </a:lvl1pPr>
          </a:lstStyle>
          <a:p>
            <a:fld id="{03DC2DEF-D2FE-4B45-ABA4-9F153FD1C98A}" type="slidenum">
              <a:rPr lang="en-US" altLang="ja-JP" smtClean="0"/>
              <a:pPr/>
              <a:t>‹#›</a:t>
            </a:fld>
            <a:endParaRPr lang="ja-JP" altLang="en-US"/>
          </a:p>
        </p:txBody>
      </p:sp>
    </p:spTree>
    <p:extLst>
      <p:ext uri="{BB962C8B-B14F-4D97-AF65-F5344CB8AC3E}">
        <p14:creationId xmlns:p14="http://schemas.microsoft.com/office/powerpoint/2010/main" val="21876615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2 段組">
    <p:spTree>
      <p:nvGrpSpPr>
        <p:cNvPr id="1" name=""/>
        <p:cNvGrpSpPr/>
        <p:nvPr/>
      </p:nvGrpSpPr>
      <p:grpSpPr>
        <a:xfrm>
          <a:off x="0" y="0"/>
          <a:ext cx="0" cy="0"/>
          <a:chOff x="0" y="0"/>
          <a:chExt cx="0" cy="0"/>
        </a:xfrm>
      </p:grpSpPr>
      <p:sp>
        <p:nvSpPr>
          <p:cNvPr id="10" name="長方形 9">
            <a:extLst>
              <a:ext uri="{FF2B5EF4-FFF2-40B4-BE49-F238E27FC236}">
                <a16:creationId xmlns:a16="http://schemas.microsoft.com/office/drawing/2014/main" id="{A5A73287-EED0-4EEC-8007-E2C13366027B}"/>
              </a:ext>
            </a:extLst>
          </p:cNvPr>
          <p:cNvSpPr/>
          <p:nvPr userDrawn="1"/>
        </p:nvSpPr>
        <p:spPr>
          <a:xfrm>
            <a:off x="6200775" y="1233487"/>
            <a:ext cx="5619751" cy="2733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DE3A6AA5-A315-455E-B5C7-E53E3746ED81}"/>
              </a:ext>
            </a:extLst>
          </p:cNvPr>
          <p:cNvSpPr>
            <a:spLocks noGrp="1"/>
          </p:cNvSpPr>
          <p:nvPr>
            <p:ph type="title"/>
          </p:nvPr>
        </p:nvSpPr>
        <p:spPr/>
        <p:txBody>
          <a:bodyPr rtlCol="0"/>
          <a:lstStyle>
            <a:lvl1pPr>
              <a:defRPr>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4" name="コンテンツ プレースホルダー 3">
            <a:extLst>
              <a:ext uri="{FF2B5EF4-FFF2-40B4-BE49-F238E27FC236}">
                <a16:creationId xmlns:a16="http://schemas.microsoft.com/office/drawing/2014/main" id="{23F1116B-C8B0-450D-83F6-49C4ABB22CCD}"/>
              </a:ext>
            </a:extLst>
          </p:cNvPr>
          <p:cNvSpPr>
            <a:spLocks noGrp="1"/>
          </p:cNvSpPr>
          <p:nvPr>
            <p:ph sz="half" idx="2"/>
          </p:nvPr>
        </p:nvSpPr>
        <p:spPr>
          <a:xfrm>
            <a:off x="6383054" y="1357414"/>
            <a:ext cx="5255193" cy="2404860"/>
          </a:xfrm>
        </p:spPr>
        <p:txBody>
          <a:bodyPr rtlCol="0">
            <a:normAutofit/>
          </a:bodyPr>
          <a:lstStyle>
            <a:lvl1pPr>
              <a:defRPr sz="1800">
                <a:solidFill>
                  <a:schemeClr val="bg1"/>
                </a:solidFill>
                <a:latin typeface="Meiryo UI" panose="020B0604030504040204" pitchFamily="50" charset="-128"/>
                <a:ea typeface="Meiryo UI" panose="020B0604030504040204" pitchFamily="50" charset="-128"/>
              </a:defRPr>
            </a:lvl1pPr>
            <a:lvl2pPr>
              <a:defRPr sz="1600">
                <a:solidFill>
                  <a:schemeClr val="bg1"/>
                </a:solidFill>
                <a:latin typeface="Meiryo UI" panose="020B0604030504040204" pitchFamily="50" charset="-128"/>
                <a:ea typeface="Meiryo UI" panose="020B0604030504040204" pitchFamily="50" charset="-128"/>
              </a:defRPr>
            </a:lvl2pPr>
            <a:lvl3pPr>
              <a:defRPr sz="1400">
                <a:solidFill>
                  <a:schemeClr val="bg1"/>
                </a:solidFill>
                <a:latin typeface="Meiryo UI" panose="020B0604030504040204" pitchFamily="50" charset="-128"/>
                <a:ea typeface="Meiryo UI" panose="020B0604030504040204" pitchFamily="50" charset="-128"/>
              </a:defRPr>
            </a:lvl3pPr>
            <a:lvl4pPr>
              <a:defRPr sz="1200">
                <a:solidFill>
                  <a:schemeClr val="bg1"/>
                </a:solidFill>
                <a:latin typeface="Meiryo UI" panose="020B0604030504040204" pitchFamily="50" charset="-128"/>
                <a:ea typeface="Meiryo UI" panose="020B0604030504040204" pitchFamily="50" charset="-128"/>
              </a:defRPr>
            </a:lvl4pPr>
            <a:lvl5pPr>
              <a:defRPr sz="1200">
                <a:solidFill>
                  <a:schemeClr val="bg1"/>
                </a:solidFill>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8" name="図プレースホルダー 6">
            <a:extLst>
              <a:ext uri="{FF2B5EF4-FFF2-40B4-BE49-F238E27FC236}">
                <a16:creationId xmlns:a16="http://schemas.microsoft.com/office/drawing/2014/main" id="{4DC80855-A1B8-4B65-B6F6-2AA6239EC246}"/>
              </a:ext>
            </a:extLst>
          </p:cNvPr>
          <p:cNvSpPr>
            <a:spLocks noGrp="1"/>
          </p:cNvSpPr>
          <p:nvPr>
            <p:ph type="pic" sz="quarter" idx="13" hasCustomPrompt="1"/>
          </p:nvPr>
        </p:nvSpPr>
        <p:spPr>
          <a:xfrm>
            <a:off x="371475" y="1233488"/>
            <a:ext cx="5757863" cy="2415600"/>
          </a:xfrm>
          <a:solidFill>
            <a:schemeClr val="bg1">
              <a:lumMod val="95000"/>
            </a:schemeClr>
          </a:solidFill>
        </p:spPr>
        <p:txBody>
          <a:bodyPr vert="horz" lIns="91440" tIns="45720" rIns="91440" bIns="45720" rtlCol="0">
            <a:norm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アイコンをクリックして画像を追加</a:t>
            </a:r>
          </a:p>
        </p:txBody>
      </p:sp>
      <p:sp>
        <p:nvSpPr>
          <p:cNvPr id="11" name="図プレースホルダー 6">
            <a:extLst>
              <a:ext uri="{FF2B5EF4-FFF2-40B4-BE49-F238E27FC236}">
                <a16:creationId xmlns:a16="http://schemas.microsoft.com/office/drawing/2014/main" id="{B9795E85-7B91-41BB-9DF4-A4893AA48FFA}"/>
              </a:ext>
            </a:extLst>
          </p:cNvPr>
          <p:cNvSpPr>
            <a:spLocks noGrp="1"/>
          </p:cNvSpPr>
          <p:nvPr>
            <p:ph type="pic" sz="quarter" idx="14" hasCustomPrompt="1"/>
          </p:nvPr>
        </p:nvSpPr>
        <p:spPr>
          <a:xfrm>
            <a:off x="6200775" y="3967163"/>
            <a:ext cx="5619750" cy="2414587"/>
          </a:xfrm>
          <a:solidFill>
            <a:schemeClr val="bg1">
              <a:lumMod val="95000"/>
            </a:schemeClr>
          </a:solidFill>
        </p:spPr>
        <p:txBody>
          <a:bodyPr vert="horz" lIns="91440" tIns="45720" rIns="91440" bIns="45720" rtlCol="0">
            <a:norm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アイコンをクリックして画像を追加</a:t>
            </a:r>
          </a:p>
        </p:txBody>
      </p:sp>
      <p:sp>
        <p:nvSpPr>
          <p:cNvPr id="12" name="長方形 11">
            <a:extLst>
              <a:ext uri="{FF2B5EF4-FFF2-40B4-BE49-F238E27FC236}">
                <a16:creationId xmlns:a16="http://schemas.microsoft.com/office/drawing/2014/main" id="{BB372D75-4BAD-4C47-AE7D-0F2711031EEC}"/>
              </a:ext>
            </a:extLst>
          </p:cNvPr>
          <p:cNvSpPr/>
          <p:nvPr userDrawn="1"/>
        </p:nvSpPr>
        <p:spPr>
          <a:xfrm>
            <a:off x="371475" y="3643799"/>
            <a:ext cx="5757863" cy="2733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3" name="コンテンツ プレースホルダー 2">
            <a:extLst>
              <a:ext uri="{FF2B5EF4-FFF2-40B4-BE49-F238E27FC236}">
                <a16:creationId xmlns:a16="http://schemas.microsoft.com/office/drawing/2014/main" id="{3E60534E-DE82-45F4-8E2E-DA97F169177F}"/>
              </a:ext>
            </a:extLst>
          </p:cNvPr>
          <p:cNvSpPr>
            <a:spLocks noGrp="1"/>
          </p:cNvSpPr>
          <p:nvPr>
            <p:ph sz="half" idx="1"/>
          </p:nvPr>
        </p:nvSpPr>
        <p:spPr>
          <a:xfrm>
            <a:off x="622406" y="3848474"/>
            <a:ext cx="5256000" cy="2404800"/>
          </a:xfrm>
        </p:spPr>
        <p:txBody>
          <a:bodyPr rtlCol="0">
            <a:normAutofit/>
          </a:bodyPr>
          <a:lstStyle>
            <a:lvl1pPr>
              <a:defRPr sz="1800">
                <a:solidFill>
                  <a:schemeClr val="bg1"/>
                </a:solidFill>
                <a:latin typeface="Meiryo UI" panose="020B0604030504040204" pitchFamily="50" charset="-128"/>
                <a:ea typeface="Meiryo UI" panose="020B0604030504040204" pitchFamily="50" charset="-128"/>
              </a:defRPr>
            </a:lvl1pPr>
            <a:lvl2pPr>
              <a:defRPr sz="1600">
                <a:solidFill>
                  <a:schemeClr val="bg1"/>
                </a:solidFill>
                <a:latin typeface="Meiryo UI" panose="020B0604030504040204" pitchFamily="50" charset="-128"/>
                <a:ea typeface="Meiryo UI" panose="020B0604030504040204" pitchFamily="50" charset="-128"/>
              </a:defRPr>
            </a:lvl2pPr>
            <a:lvl3pPr>
              <a:defRPr sz="1400">
                <a:solidFill>
                  <a:schemeClr val="bg1"/>
                </a:solidFill>
                <a:latin typeface="Meiryo UI" panose="020B0604030504040204" pitchFamily="50" charset="-128"/>
                <a:ea typeface="Meiryo UI" panose="020B0604030504040204" pitchFamily="50" charset="-128"/>
              </a:defRPr>
            </a:lvl3pPr>
            <a:lvl4pPr>
              <a:defRPr sz="1200">
                <a:solidFill>
                  <a:schemeClr val="bg1"/>
                </a:solidFill>
                <a:latin typeface="Meiryo UI" panose="020B0604030504040204" pitchFamily="50" charset="-128"/>
                <a:ea typeface="Meiryo UI" panose="020B0604030504040204" pitchFamily="50" charset="-128"/>
              </a:defRPr>
            </a:lvl4pPr>
            <a:lvl5pPr>
              <a:defRPr sz="1200">
                <a:solidFill>
                  <a:schemeClr val="bg1"/>
                </a:solidFill>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5" name="スライド番号プレースホルダー 5">
            <a:extLst>
              <a:ext uri="{FF2B5EF4-FFF2-40B4-BE49-F238E27FC236}">
                <a16:creationId xmlns:a16="http://schemas.microsoft.com/office/drawing/2014/main" id="{8D6ABBFD-5DAD-93FF-70FE-357BACDA7346}"/>
              </a:ext>
            </a:extLst>
          </p:cNvPr>
          <p:cNvSpPr>
            <a:spLocks noGrp="1"/>
          </p:cNvSpPr>
          <p:nvPr>
            <p:ph type="sldNum" sz="quarter" idx="12"/>
          </p:nvPr>
        </p:nvSpPr>
        <p:spPr>
          <a:xfrm>
            <a:off x="11231217" y="6518050"/>
            <a:ext cx="960783" cy="339950"/>
          </a:xfrm>
        </p:spPr>
        <p:txBody>
          <a:bodyPr rtlCol="0"/>
          <a:lstStyle>
            <a:lvl1pPr algn="ctr">
              <a:defRPr sz="1500">
                <a:latin typeface="Meiryo UI" panose="020B0604030504040204" pitchFamily="50" charset="-128"/>
                <a:ea typeface="Meiryo UI" panose="020B0604030504040204" pitchFamily="50" charset="-128"/>
              </a:defRPr>
            </a:lvl1pPr>
          </a:lstStyle>
          <a:p>
            <a:fld id="{03DC2DEF-D2FE-4B45-ABA4-9F153FD1C98A}" type="slidenum">
              <a:rPr lang="en-US" altLang="ja-JP" smtClean="0"/>
              <a:pPr/>
              <a:t>‹#›</a:t>
            </a:fld>
            <a:endParaRPr lang="ja-JP" altLang="en-US"/>
          </a:p>
        </p:txBody>
      </p:sp>
    </p:spTree>
    <p:extLst>
      <p:ext uri="{BB962C8B-B14F-4D97-AF65-F5344CB8AC3E}">
        <p14:creationId xmlns:p14="http://schemas.microsoft.com/office/powerpoint/2010/main" val="4281018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タイトル スライド">
    <p:spTree>
      <p:nvGrpSpPr>
        <p:cNvPr id="1" name=""/>
        <p:cNvGrpSpPr/>
        <p:nvPr/>
      </p:nvGrpSpPr>
      <p:grpSpPr>
        <a:xfrm>
          <a:off x="0" y="0"/>
          <a:ext cx="0" cy="0"/>
          <a:chOff x="0" y="0"/>
          <a:chExt cx="0" cy="0"/>
        </a:xfrm>
      </p:grpSpPr>
      <p:sp>
        <p:nvSpPr>
          <p:cNvPr id="7" name="長方形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8" name="長方形 7">
            <a:extLst>
              <a:ext uri="{FF2B5EF4-FFF2-40B4-BE49-F238E27FC236}">
                <a16:creationId xmlns:a16="http://schemas.microsoft.com/office/drawing/2014/main" id="{21508BC1-7ABB-42C8-B268-3C6F4FD455DE}"/>
              </a:ext>
            </a:extLst>
          </p:cNvPr>
          <p:cNvSpPr/>
          <p:nvPr userDrawn="1"/>
        </p:nvSpPr>
        <p:spPr>
          <a:xfrm>
            <a:off x="200025" y="-1"/>
            <a:ext cx="1199197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9" name="図プレースホルダー 8">
            <a:extLst>
              <a:ext uri="{FF2B5EF4-FFF2-40B4-BE49-F238E27FC236}">
                <a16:creationId xmlns:a16="http://schemas.microsoft.com/office/drawing/2014/main" id="{2D02598E-521E-41CD-B068-134834CFF4FF}"/>
              </a:ext>
            </a:extLst>
          </p:cNvPr>
          <p:cNvSpPr>
            <a:spLocks noGrp="1"/>
          </p:cNvSpPr>
          <p:nvPr>
            <p:ph type="pic" sz="quarter" idx="10" hasCustomPrompt="1"/>
          </p:nvPr>
        </p:nvSpPr>
        <p:spPr>
          <a:xfrm>
            <a:off x="571500" y="0"/>
            <a:ext cx="6034088" cy="6857999"/>
          </a:xfrm>
          <a:solidFill>
            <a:schemeClr val="bg1">
              <a:lumMod val="95000"/>
            </a:schemeClr>
          </a:solidFill>
        </p:spPr>
        <p:txBody>
          <a:bodyPr rtlCol="0">
            <a:normAutofit/>
          </a:bodyPr>
          <a:lstStyle>
            <a:lvl1pPr marL="0" indent="0" algn="ctr">
              <a:buNone/>
              <a:defRPr sz="1800">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10" name="長方形 9">
            <a:extLst>
              <a:ext uri="{FF2B5EF4-FFF2-40B4-BE49-F238E27FC236}">
                <a16:creationId xmlns:a16="http://schemas.microsoft.com/office/drawing/2014/main" id="{F04A5F51-C7E6-44CC-ADF3-1C83AA35D0DC}"/>
              </a:ext>
            </a:extLst>
          </p:cNvPr>
          <p:cNvSpPr/>
          <p:nvPr userDrawn="1"/>
        </p:nvSpPr>
        <p:spPr>
          <a:xfrm>
            <a:off x="0" y="1"/>
            <a:ext cx="37147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4E8B51C6-9166-4F67-995A-396809E6533C}"/>
              </a:ext>
            </a:extLst>
          </p:cNvPr>
          <p:cNvSpPr>
            <a:spLocks noGrp="1"/>
          </p:cNvSpPr>
          <p:nvPr>
            <p:ph type="ctrTitle"/>
          </p:nvPr>
        </p:nvSpPr>
        <p:spPr>
          <a:xfrm>
            <a:off x="6905625" y="1512889"/>
            <a:ext cx="4986338" cy="3262311"/>
          </a:xfrm>
        </p:spPr>
        <p:txBody>
          <a:bodyPr rtlCol="0" anchor="b"/>
          <a:lstStyle>
            <a:lvl1pPr algn="l">
              <a:defRPr sz="6000">
                <a:solidFill>
                  <a:schemeClr val="bg1"/>
                </a:solidFill>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3" name="サブタイトル 2">
            <a:extLst>
              <a:ext uri="{FF2B5EF4-FFF2-40B4-BE49-F238E27FC236}">
                <a16:creationId xmlns:a16="http://schemas.microsoft.com/office/drawing/2014/main" id="{A951C9A4-8764-4CB3-AC26-C957C0E84BCD}"/>
              </a:ext>
            </a:extLst>
          </p:cNvPr>
          <p:cNvSpPr>
            <a:spLocks noGrp="1"/>
          </p:cNvSpPr>
          <p:nvPr>
            <p:ph type="subTitle" idx="1"/>
          </p:nvPr>
        </p:nvSpPr>
        <p:spPr>
          <a:xfrm>
            <a:off x="6905625" y="4927600"/>
            <a:ext cx="4986338" cy="976311"/>
          </a:xfrm>
        </p:spPr>
        <p:txBody>
          <a:bodyPr rtlCol="0"/>
          <a:lstStyle>
            <a:lvl1pPr marL="0" indent="0" algn="l">
              <a:buNone/>
              <a:defRPr sz="2400">
                <a:solidFill>
                  <a:schemeClr val="bg1"/>
                </a:solidFill>
                <a:latin typeface="Meiryo UI" panose="020B0604030504040204" pitchFamily="50" charset="-128"/>
                <a:ea typeface="Meiryo UI" panose="020B0604030504040204"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ja-JP" altLang="en-US" noProof="0"/>
              <a:t>マスター サブタイトルの書式設定</a:t>
            </a:r>
          </a:p>
        </p:txBody>
      </p:sp>
    </p:spTree>
    <p:extLst>
      <p:ext uri="{BB962C8B-B14F-4D97-AF65-F5344CB8AC3E}">
        <p14:creationId xmlns:p14="http://schemas.microsoft.com/office/powerpoint/2010/main" val="31050855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2 段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3A6AA5-A315-455E-B5C7-E53E3746ED81}"/>
              </a:ext>
            </a:extLst>
          </p:cNvPr>
          <p:cNvSpPr>
            <a:spLocks noGrp="1"/>
          </p:cNvSpPr>
          <p:nvPr>
            <p:ph type="title"/>
          </p:nvPr>
        </p:nvSpPr>
        <p:spPr/>
        <p:txBody>
          <a:bodyPr rtlCol="0"/>
          <a:lstStyle>
            <a:lvl1pPr>
              <a:defRPr>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8" name="図プレースホルダー 6">
            <a:extLst>
              <a:ext uri="{FF2B5EF4-FFF2-40B4-BE49-F238E27FC236}">
                <a16:creationId xmlns:a16="http://schemas.microsoft.com/office/drawing/2014/main" id="{4DC80855-A1B8-4B65-B6F6-2AA6239EC246}"/>
              </a:ext>
            </a:extLst>
          </p:cNvPr>
          <p:cNvSpPr>
            <a:spLocks noGrp="1"/>
          </p:cNvSpPr>
          <p:nvPr>
            <p:ph type="pic" sz="quarter" idx="13" hasCustomPrompt="1"/>
          </p:nvPr>
        </p:nvSpPr>
        <p:spPr>
          <a:xfrm>
            <a:off x="371475" y="1233488"/>
            <a:ext cx="11520488" cy="2381361"/>
          </a:xfrm>
          <a:solidFill>
            <a:schemeClr val="bg1">
              <a:lumMod val="95000"/>
            </a:schemeClr>
          </a:solidFill>
        </p:spPr>
        <p:txBody>
          <a:bodyPr vert="horz" lIns="91440" tIns="45720" rIns="91440" bIns="45720" rtlCol="0">
            <a:norm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アイコンをクリックして画像を追加</a:t>
            </a:r>
          </a:p>
        </p:txBody>
      </p:sp>
      <p:sp>
        <p:nvSpPr>
          <p:cNvPr id="12" name="長方形 11">
            <a:extLst>
              <a:ext uri="{FF2B5EF4-FFF2-40B4-BE49-F238E27FC236}">
                <a16:creationId xmlns:a16="http://schemas.microsoft.com/office/drawing/2014/main" id="{BB372D75-4BAD-4C47-AE7D-0F2711031EEC}"/>
              </a:ext>
            </a:extLst>
          </p:cNvPr>
          <p:cNvSpPr/>
          <p:nvPr userDrawn="1"/>
        </p:nvSpPr>
        <p:spPr>
          <a:xfrm>
            <a:off x="371475" y="3643799"/>
            <a:ext cx="11520488" cy="2733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 name="コンテンツ プレースホルダー 3">
            <a:extLst>
              <a:ext uri="{FF2B5EF4-FFF2-40B4-BE49-F238E27FC236}">
                <a16:creationId xmlns:a16="http://schemas.microsoft.com/office/drawing/2014/main" id="{23F1116B-C8B0-450D-83F6-49C4ABB22CCD}"/>
              </a:ext>
            </a:extLst>
          </p:cNvPr>
          <p:cNvSpPr>
            <a:spLocks noGrp="1"/>
          </p:cNvSpPr>
          <p:nvPr>
            <p:ph sz="half" idx="2"/>
          </p:nvPr>
        </p:nvSpPr>
        <p:spPr>
          <a:xfrm>
            <a:off x="6383054" y="3808206"/>
            <a:ext cx="5255193" cy="2404860"/>
          </a:xfrm>
        </p:spPr>
        <p:txBody>
          <a:bodyPr rtlCol="0">
            <a:normAutofit/>
          </a:bodyPr>
          <a:lstStyle>
            <a:lvl1pPr>
              <a:defRPr sz="1800">
                <a:solidFill>
                  <a:schemeClr val="bg1"/>
                </a:solidFill>
                <a:latin typeface="Meiryo UI" panose="020B0604030504040204" pitchFamily="50" charset="-128"/>
                <a:ea typeface="Meiryo UI" panose="020B0604030504040204" pitchFamily="50" charset="-128"/>
              </a:defRPr>
            </a:lvl1pPr>
            <a:lvl2pPr>
              <a:defRPr sz="1600">
                <a:solidFill>
                  <a:schemeClr val="bg1"/>
                </a:solidFill>
                <a:latin typeface="Meiryo UI" panose="020B0604030504040204" pitchFamily="50" charset="-128"/>
                <a:ea typeface="Meiryo UI" panose="020B0604030504040204" pitchFamily="50" charset="-128"/>
              </a:defRPr>
            </a:lvl2pPr>
            <a:lvl3pPr>
              <a:defRPr sz="1400">
                <a:solidFill>
                  <a:schemeClr val="bg1"/>
                </a:solidFill>
                <a:latin typeface="Meiryo UI" panose="020B0604030504040204" pitchFamily="50" charset="-128"/>
                <a:ea typeface="Meiryo UI" panose="020B0604030504040204" pitchFamily="50" charset="-128"/>
              </a:defRPr>
            </a:lvl3pPr>
            <a:lvl4pPr>
              <a:defRPr sz="1200">
                <a:solidFill>
                  <a:schemeClr val="bg1"/>
                </a:solidFill>
                <a:latin typeface="Meiryo UI" panose="020B0604030504040204" pitchFamily="50" charset="-128"/>
                <a:ea typeface="Meiryo UI" panose="020B0604030504040204" pitchFamily="50" charset="-128"/>
              </a:defRPr>
            </a:lvl4pPr>
            <a:lvl5pPr>
              <a:defRPr sz="1200">
                <a:solidFill>
                  <a:schemeClr val="bg1"/>
                </a:solidFill>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3" name="コンテンツ プレースホルダー 2">
            <a:extLst>
              <a:ext uri="{FF2B5EF4-FFF2-40B4-BE49-F238E27FC236}">
                <a16:creationId xmlns:a16="http://schemas.microsoft.com/office/drawing/2014/main" id="{3E60534E-DE82-45F4-8E2E-DA97F169177F}"/>
              </a:ext>
            </a:extLst>
          </p:cNvPr>
          <p:cNvSpPr>
            <a:spLocks noGrp="1"/>
          </p:cNvSpPr>
          <p:nvPr>
            <p:ph sz="half" idx="1"/>
          </p:nvPr>
        </p:nvSpPr>
        <p:spPr>
          <a:xfrm>
            <a:off x="622406" y="3808236"/>
            <a:ext cx="5256000" cy="2404800"/>
          </a:xfrm>
        </p:spPr>
        <p:txBody>
          <a:bodyPr rtlCol="0">
            <a:normAutofit/>
          </a:bodyPr>
          <a:lstStyle>
            <a:lvl1pPr>
              <a:defRPr sz="1800">
                <a:solidFill>
                  <a:schemeClr val="bg1"/>
                </a:solidFill>
                <a:latin typeface="Meiryo UI" panose="020B0604030504040204" pitchFamily="50" charset="-128"/>
                <a:ea typeface="Meiryo UI" panose="020B0604030504040204" pitchFamily="50" charset="-128"/>
              </a:defRPr>
            </a:lvl1pPr>
            <a:lvl2pPr>
              <a:defRPr sz="1600">
                <a:solidFill>
                  <a:schemeClr val="bg1"/>
                </a:solidFill>
                <a:latin typeface="Meiryo UI" panose="020B0604030504040204" pitchFamily="50" charset="-128"/>
                <a:ea typeface="Meiryo UI" panose="020B0604030504040204" pitchFamily="50" charset="-128"/>
              </a:defRPr>
            </a:lvl2pPr>
            <a:lvl3pPr>
              <a:defRPr sz="1400">
                <a:solidFill>
                  <a:schemeClr val="bg1"/>
                </a:solidFill>
                <a:latin typeface="Meiryo UI" panose="020B0604030504040204" pitchFamily="50" charset="-128"/>
                <a:ea typeface="Meiryo UI" panose="020B0604030504040204" pitchFamily="50" charset="-128"/>
              </a:defRPr>
            </a:lvl3pPr>
            <a:lvl4pPr>
              <a:defRPr sz="1200">
                <a:solidFill>
                  <a:schemeClr val="bg1"/>
                </a:solidFill>
                <a:latin typeface="Meiryo UI" panose="020B0604030504040204" pitchFamily="50" charset="-128"/>
                <a:ea typeface="Meiryo UI" panose="020B0604030504040204" pitchFamily="50" charset="-128"/>
              </a:defRPr>
            </a:lvl4pPr>
            <a:lvl5pPr>
              <a:defRPr sz="1200">
                <a:solidFill>
                  <a:schemeClr val="bg1"/>
                </a:solidFill>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cxnSp>
        <p:nvCxnSpPr>
          <p:cNvPr id="6" name="直線​​コネクタ(S) 5">
            <a:extLst>
              <a:ext uri="{FF2B5EF4-FFF2-40B4-BE49-F238E27FC236}">
                <a16:creationId xmlns:a16="http://schemas.microsoft.com/office/drawing/2014/main" id="{C15E3050-1157-4448-A84E-5AC72FC84A7F}"/>
              </a:ext>
            </a:extLst>
          </p:cNvPr>
          <p:cNvCxnSpPr/>
          <p:nvPr userDrawn="1"/>
        </p:nvCxnSpPr>
        <p:spPr>
          <a:xfrm>
            <a:off x="6131719" y="3774712"/>
            <a:ext cx="0" cy="24718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スライド番号プレースホルダー 5">
            <a:extLst>
              <a:ext uri="{FF2B5EF4-FFF2-40B4-BE49-F238E27FC236}">
                <a16:creationId xmlns:a16="http://schemas.microsoft.com/office/drawing/2014/main" id="{460337B3-8EF7-6019-7EF2-94974D0472D1}"/>
              </a:ext>
            </a:extLst>
          </p:cNvPr>
          <p:cNvSpPr>
            <a:spLocks noGrp="1"/>
          </p:cNvSpPr>
          <p:nvPr>
            <p:ph type="sldNum" sz="quarter" idx="12"/>
          </p:nvPr>
        </p:nvSpPr>
        <p:spPr>
          <a:xfrm>
            <a:off x="11231217" y="6518050"/>
            <a:ext cx="960783" cy="339950"/>
          </a:xfrm>
        </p:spPr>
        <p:txBody>
          <a:bodyPr rtlCol="0"/>
          <a:lstStyle>
            <a:lvl1pPr algn="ctr">
              <a:defRPr sz="1500">
                <a:latin typeface="Meiryo UI" panose="020B0604030504040204" pitchFamily="50" charset="-128"/>
                <a:ea typeface="Meiryo UI" panose="020B0604030504040204" pitchFamily="50" charset="-128"/>
              </a:defRPr>
            </a:lvl1pPr>
          </a:lstStyle>
          <a:p>
            <a:fld id="{03DC2DEF-D2FE-4B45-ABA4-9F153FD1C98A}" type="slidenum">
              <a:rPr lang="en-US" altLang="ja-JP" smtClean="0"/>
              <a:pPr/>
              <a:t>‹#›</a:t>
            </a:fld>
            <a:endParaRPr lang="ja-JP" altLang="en-US"/>
          </a:p>
        </p:txBody>
      </p:sp>
    </p:spTree>
    <p:extLst>
      <p:ext uri="{BB962C8B-B14F-4D97-AF65-F5344CB8AC3E}">
        <p14:creationId xmlns:p14="http://schemas.microsoft.com/office/powerpoint/2010/main" val="3105386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2 段組">
    <p:spTree>
      <p:nvGrpSpPr>
        <p:cNvPr id="1" name=""/>
        <p:cNvGrpSpPr/>
        <p:nvPr/>
      </p:nvGrpSpPr>
      <p:grpSpPr>
        <a:xfrm>
          <a:off x="0" y="0"/>
          <a:ext cx="0" cy="0"/>
          <a:chOff x="0" y="0"/>
          <a:chExt cx="0" cy="0"/>
        </a:xfrm>
      </p:grpSpPr>
      <p:sp>
        <p:nvSpPr>
          <p:cNvPr id="9" name="長方形 8">
            <a:extLst>
              <a:ext uri="{FF2B5EF4-FFF2-40B4-BE49-F238E27FC236}">
                <a16:creationId xmlns:a16="http://schemas.microsoft.com/office/drawing/2014/main" id="{F30BCBF1-64A6-4051-BC31-B793E99731A6}"/>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2" name="長方形 21">
            <a:extLst>
              <a:ext uri="{FF2B5EF4-FFF2-40B4-BE49-F238E27FC236}">
                <a16:creationId xmlns:a16="http://schemas.microsoft.com/office/drawing/2014/main" id="{115DEB4D-1697-4E72-B2BF-F5EA1EF3B009}"/>
              </a:ext>
            </a:extLst>
          </p:cNvPr>
          <p:cNvSpPr/>
          <p:nvPr userDrawn="1"/>
        </p:nvSpPr>
        <p:spPr>
          <a:xfrm>
            <a:off x="7162799" y="3052634"/>
            <a:ext cx="1368533" cy="11301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DE3A6AA5-A315-455E-B5C7-E53E3746ED81}"/>
              </a:ext>
            </a:extLst>
          </p:cNvPr>
          <p:cNvSpPr>
            <a:spLocks noGrp="1"/>
          </p:cNvSpPr>
          <p:nvPr>
            <p:ph type="title"/>
          </p:nvPr>
        </p:nvSpPr>
        <p:spPr>
          <a:xfrm>
            <a:off x="371475" y="1334424"/>
            <a:ext cx="4448175" cy="1520824"/>
          </a:xfrm>
        </p:spPr>
        <p:txBody>
          <a:bodyPr rtlCol="0" anchor="b">
            <a:noAutofit/>
          </a:bodyPr>
          <a:lstStyle>
            <a:lvl1pPr>
              <a:defRPr sz="3600">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4" name="コンテンツ プレースホルダー 3">
            <a:extLst>
              <a:ext uri="{FF2B5EF4-FFF2-40B4-BE49-F238E27FC236}">
                <a16:creationId xmlns:a16="http://schemas.microsoft.com/office/drawing/2014/main" id="{23F1116B-C8B0-450D-83F6-49C4ABB22CCD}"/>
              </a:ext>
            </a:extLst>
          </p:cNvPr>
          <p:cNvSpPr>
            <a:spLocks noGrp="1"/>
          </p:cNvSpPr>
          <p:nvPr>
            <p:ph sz="half" idx="2"/>
          </p:nvPr>
        </p:nvSpPr>
        <p:spPr>
          <a:xfrm>
            <a:off x="3609563" y="3118775"/>
            <a:ext cx="2927311" cy="3081999"/>
          </a:xfrm>
        </p:spPr>
        <p:txBody>
          <a:bodyPr rtlCol="0">
            <a:normAutofit/>
          </a:bodyPr>
          <a:lstStyle>
            <a:lvl1pPr>
              <a:defRPr sz="1800">
                <a:solidFill>
                  <a:schemeClr val="tx1"/>
                </a:solidFill>
                <a:latin typeface="Meiryo UI" panose="020B0604030504040204" pitchFamily="50" charset="-128"/>
                <a:ea typeface="Meiryo UI" panose="020B0604030504040204" pitchFamily="50" charset="-128"/>
              </a:defRPr>
            </a:lvl1pPr>
            <a:lvl2pPr>
              <a:defRPr sz="1600">
                <a:solidFill>
                  <a:schemeClr val="tx1"/>
                </a:solidFill>
                <a:latin typeface="Meiryo UI" panose="020B0604030504040204" pitchFamily="50" charset="-128"/>
                <a:ea typeface="Meiryo UI" panose="020B0604030504040204" pitchFamily="50" charset="-128"/>
              </a:defRPr>
            </a:lvl2pPr>
            <a:lvl3pPr>
              <a:defRPr sz="1400">
                <a:solidFill>
                  <a:schemeClr val="tx1"/>
                </a:solidFill>
                <a:latin typeface="Meiryo UI" panose="020B0604030504040204" pitchFamily="50" charset="-128"/>
                <a:ea typeface="Meiryo UI" panose="020B0604030504040204" pitchFamily="50" charset="-128"/>
              </a:defRPr>
            </a:lvl3pPr>
            <a:lvl4pPr>
              <a:defRPr sz="1200">
                <a:solidFill>
                  <a:schemeClr val="tx1"/>
                </a:solidFill>
                <a:latin typeface="Meiryo UI" panose="020B0604030504040204" pitchFamily="50" charset="-128"/>
                <a:ea typeface="Meiryo UI" panose="020B0604030504040204" pitchFamily="50" charset="-128"/>
              </a:defRPr>
            </a:lvl4pPr>
            <a:lvl5pPr>
              <a:defRPr sz="1200">
                <a:solidFill>
                  <a:schemeClr val="tx1"/>
                </a:solidFill>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3" name="コンテンツ プレースホルダー 2">
            <a:extLst>
              <a:ext uri="{FF2B5EF4-FFF2-40B4-BE49-F238E27FC236}">
                <a16:creationId xmlns:a16="http://schemas.microsoft.com/office/drawing/2014/main" id="{3E60534E-DE82-45F4-8E2E-DA97F169177F}"/>
              </a:ext>
            </a:extLst>
          </p:cNvPr>
          <p:cNvSpPr>
            <a:spLocks noGrp="1"/>
          </p:cNvSpPr>
          <p:nvPr>
            <p:ph sz="half" idx="1"/>
          </p:nvPr>
        </p:nvSpPr>
        <p:spPr>
          <a:xfrm>
            <a:off x="371475" y="3118776"/>
            <a:ext cx="2926800" cy="3081922"/>
          </a:xfrm>
        </p:spPr>
        <p:txBody>
          <a:bodyPr rtlCol="0">
            <a:normAutofit/>
          </a:bodyPr>
          <a:lstStyle>
            <a:lvl1pPr>
              <a:defRPr sz="1800">
                <a:solidFill>
                  <a:schemeClr val="tx1"/>
                </a:solidFill>
                <a:latin typeface="Meiryo UI" panose="020B0604030504040204" pitchFamily="50" charset="-128"/>
                <a:ea typeface="Meiryo UI" panose="020B0604030504040204" pitchFamily="50" charset="-128"/>
              </a:defRPr>
            </a:lvl1pPr>
            <a:lvl2pPr>
              <a:defRPr sz="1600">
                <a:solidFill>
                  <a:schemeClr val="tx1"/>
                </a:solidFill>
                <a:latin typeface="Meiryo UI" panose="020B0604030504040204" pitchFamily="50" charset="-128"/>
                <a:ea typeface="Meiryo UI" panose="020B0604030504040204" pitchFamily="50" charset="-128"/>
              </a:defRPr>
            </a:lvl2pPr>
            <a:lvl3pPr>
              <a:defRPr sz="1400">
                <a:solidFill>
                  <a:schemeClr val="tx1"/>
                </a:solidFill>
                <a:latin typeface="Meiryo UI" panose="020B0604030504040204" pitchFamily="50" charset="-128"/>
                <a:ea typeface="Meiryo UI" panose="020B0604030504040204" pitchFamily="50" charset="-128"/>
              </a:defRPr>
            </a:lvl3pPr>
            <a:lvl4pPr>
              <a:defRPr sz="1200">
                <a:solidFill>
                  <a:schemeClr val="tx1"/>
                </a:solidFill>
                <a:latin typeface="Meiryo UI" panose="020B0604030504040204" pitchFamily="50" charset="-128"/>
                <a:ea typeface="Meiryo UI" panose="020B0604030504040204" pitchFamily="50" charset="-128"/>
              </a:defRPr>
            </a:lvl4pPr>
            <a:lvl5pPr>
              <a:defRPr sz="1200">
                <a:solidFill>
                  <a:schemeClr val="tx1"/>
                </a:solidFill>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25" name="図プレースホルダー 24">
            <a:extLst>
              <a:ext uri="{FF2B5EF4-FFF2-40B4-BE49-F238E27FC236}">
                <a16:creationId xmlns:a16="http://schemas.microsoft.com/office/drawing/2014/main" id="{84421AF3-217F-49BD-BF47-1140F3F445D8}"/>
              </a:ext>
            </a:extLst>
          </p:cNvPr>
          <p:cNvSpPr>
            <a:spLocks noGrp="1"/>
          </p:cNvSpPr>
          <p:nvPr>
            <p:ph type="pic" sz="quarter" idx="15" hasCustomPrompt="1"/>
          </p:nvPr>
        </p:nvSpPr>
        <p:spPr>
          <a:xfrm>
            <a:off x="4908415" y="-4277"/>
            <a:ext cx="7283585" cy="6204974"/>
          </a:xfrm>
          <a:custGeom>
            <a:avLst/>
            <a:gdLst>
              <a:gd name="connsiteX0" fmla="*/ 4914900 w 7283585"/>
              <a:gd name="connsiteY0" fmla="*/ 4064000 h 6204974"/>
              <a:gd name="connsiteX1" fmla="*/ 7283585 w 7283585"/>
              <a:gd name="connsiteY1" fmla="*/ 4064000 h 6204974"/>
              <a:gd name="connsiteX2" fmla="*/ 7283585 w 7283585"/>
              <a:gd name="connsiteY2" fmla="*/ 6204974 h 6204974"/>
              <a:gd name="connsiteX3" fmla="*/ 4914900 w 7283585"/>
              <a:gd name="connsiteY3" fmla="*/ 6204974 h 6204974"/>
              <a:gd name="connsiteX4" fmla="*/ 4914900 w 7283585"/>
              <a:gd name="connsiteY4" fmla="*/ 2032000 h 6204974"/>
              <a:gd name="connsiteX5" fmla="*/ 7283585 w 7283585"/>
              <a:gd name="connsiteY5" fmla="*/ 2032000 h 6204974"/>
              <a:gd name="connsiteX6" fmla="*/ 7283585 w 7283585"/>
              <a:gd name="connsiteY6" fmla="*/ 3946525 h 6204974"/>
              <a:gd name="connsiteX7" fmla="*/ 4914900 w 7283585"/>
              <a:gd name="connsiteY7" fmla="*/ 3946525 h 6204974"/>
              <a:gd name="connsiteX8" fmla="*/ 2457450 w 7283585"/>
              <a:gd name="connsiteY8" fmla="*/ 2032000 h 6204974"/>
              <a:gd name="connsiteX9" fmla="*/ 4826135 w 7283585"/>
              <a:gd name="connsiteY9" fmla="*/ 2032000 h 6204974"/>
              <a:gd name="connsiteX10" fmla="*/ 4826135 w 7283585"/>
              <a:gd name="connsiteY10" fmla="*/ 3946525 h 6204974"/>
              <a:gd name="connsiteX11" fmla="*/ 2457450 w 7283585"/>
              <a:gd name="connsiteY11" fmla="*/ 3946525 h 6204974"/>
              <a:gd name="connsiteX12" fmla="*/ 0 w 7283585"/>
              <a:gd name="connsiteY12" fmla="*/ 8552 h 6204974"/>
              <a:gd name="connsiteX13" fmla="*/ 2368685 w 7283585"/>
              <a:gd name="connsiteY13" fmla="*/ 8552 h 6204974"/>
              <a:gd name="connsiteX14" fmla="*/ 2368685 w 7283585"/>
              <a:gd name="connsiteY14" fmla="*/ 1923077 h 6204974"/>
              <a:gd name="connsiteX15" fmla="*/ 0 w 7283585"/>
              <a:gd name="connsiteY15" fmla="*/ 1923077 h 6204974"/>
              <a:gd name="connsiteX16" fmla="*/ 2457450 w 7283585"/>
              <a:gd name="connsiteY16" fmla="*/ 4276 h 6204974"/>
              <a:gd name="connsiteX17" fmla="*/ 4826135 w 7283585"/>
              <a:gd name="connsiteY17" fmla="*/ 4276 h 6204974"/>
              <a:gd name="connsiteX18" fmla="*/ 4826135 w 7283585"/>
              <a:gd name="connsiteY18" fmla="*/ 1918801 h 6204974"/>
              <a:gd name="connsiteX19" fmla="*/ 2457450 w 7283585"/>
              <a:gd name="connsiteY19" fmla="*/ 1918801 h 6204974"/>
              <a:gd name="connsiteX20" fmla="*/ 4914900 w 7283585"/>
              <a:gd name="connsiteY20" fmla="*/ 0 h 6204974"/>
              <a:gd name="connsiteX21" fmla="*/ 7283585 w 7283585"/>
              <a:gd name="connsiteY21" fmla="*/ 0 h 6204974"/>
              <a:gd name="connsiteX22" fmla="*/ 7283585 w 7283585"/>
              <a:gd name="connsiteY22" fmla="*/ 1914525 h 6204974"/>
              <a:gd name="connsiteX23" fmla="*/ 4914900 w 7283585"/>
              <a:gd name="connsiteY23" fmla="*/ 1914525 h 620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283585" h="6204974">
                <a:moveTo>
                  <a:pt x="4914900" y="4064000"/>
                </a:moveTo>
                <a:lnTo>
                  <a:pt x="7283585" y="4064000"/>
                </a:lnTo>
                <a:lnTo>
                  <a:pt x="7283585" y="6204974"/>
                </a:lnTo>
                <a:lnTo>
                  <a:pt x="4914900" y="6204974"/>
                </a:lnTo>
                <a:close/>
                <a:moveTo>
                  <a:pt x="4914900" y="2032000"/>
                </a:moveTo>
                <a:lnTo>
                  <a:pt x="7283585" y="2032000"/>
                </a:lnTo>
                <a:lnTo>
                  <a:pt x="7283585" y="3946525"/>
                </a:lnTo>
                <a:lnTo>
                  <a:pt x="4914900" y="3946525"/>
                </a:lnTo>
                <a:close/>
                <a:moveTo>
                  <a:pt x="2457450" y="2032000"/>
                </a:moveTo>
                <a:lnTo>
                  <a:pt x="4826135" y="2032000"/>
                </a:lnTo>
                <a:lnTo>
                  <a:pt x="4826135" y="3946525"/>
                </a:lnTo>
                <a:lnTo>
                  <a:pt x="2457450" y="3946525"/>
                </a:lnTo>
                <a:close/>
                <a:moveTo>
                  <a:pt x="0" y="8552"/>
                </a:moveTo>
                <a:lnTo>
                  <a:pt x="2368685" y="8552"/>
                </a:lnTo>
                <a:lnTo>
                  <a:pt x="2368685" y="1923077"/>
                </a:lnTo>
                <a:lnTo>
                  <a:pt x="0" y="1923077"/>
                </a:lnTo>
                <a:close/>
                <a:moveTo>
                  <a:pt x="2457450" y="4276"/>
                </a:moveTo>
                <a:lnTo>
                  <a:pt x="4826135" y="4276"/>
                </a:lnTo>
                <a:lnTo>
                  <a:pt x="4826135" y="1918801"/>
                </a:lnTo>
                <a:lnTo>
                  <a:pt x="2457450" y="1918801"/>
                </a:lnTo>
                <a:close/>
                <a:moveTo>
                  <a:pt x="4914900" y="0"/>
                </a:moveTo>
                <a:lnTo>
                  <a:pt x="7283585" y="0"/>
                </a:lnTo>
                <a:lnTo>
                  <a:pt x="7283585" y="1914525"/>
                </a:lnTo>
                <a:lnTo>
                  <a:pt x="4914900" y="1914525"/>
                </a:lnTo>
                <a:close/>
              </a:path>
            </a:pathLst>
          </a:custGeom>
          <a:solidFill>
            <a:schemeClr val="bg1">
              <a:lumMod val="95000"/>
            </a:schemeClr>
          </a:solidFill>
        </p:spPr>
        <p:txBody>
          <a:bodyPr vert="horz" wrap="square" lIns="91440" tIns="45720" rIns="91440" bIns="45720" rtlCol="0">
            <a:no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アイコンをクリックして画像を追加</a:t>
            </a:r>
          </a:p>
        </p:txBody>
      </p:sp>
      <p:sp>
        <p:nvSpPr>
          <p:cNvPr id="20" name="長方形 19">
            <a:extLst>
              <a:ext uri="{FF2B5EF4-FFF2-40B4-BE49-F238E27FC236}">
                <a16:creationId xmlns:a16="http://schemas.microsoft.com/office/drawing/2014/main" id="{475378D9-445B-4812-AE73-9B2CF92DCDF1}"/>
              </a:ext>
            </a:extLst>
          </p:cNvPr>
          <p:cNvSpPr/>
          <p:nvPr userDrawn="1"/>
        </p:nvSpPr>
        <p:spPr>
          <a:xfrm>
            <a:off x="6210299" y="2027725"/>
            <a:ext cx="1073287" cy="9186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1" name="長方形 20">
            <a:extLst>
              <a:ext uri="{FF2B5EF4-FFF2-40B4-BE49-F238E27FC236}">
                <a16:creationId xmlns:a16="http://schemas.microsoft.com/office/drawing/2014/main" id="{B569B8CC-B741-4501-A871-F6CC58941F5C}"/>
              </a:ext>
            </a:extLst>
          </p:cNvPr>
          <p:cNvSpPr/>
          <p:nvPr userDrawn="1"/>
        </p:nvSpPr>
        <p:spPr>
          <a:xfrm>
            <a:off x="8661263" y="4055448"/>
            <a:ext cx="1073287" cy="9186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cxnSp>
        <p:nvCxnSpPr>
          <p:cNvPr id="23" name="直線​​コネクタ(S) 22">
            <a:extLst>
              <a:ext uri="{FF2B5EF4-FFF2-40B4-BE49-F238E27FC236}">
                <a16:creationId xmlns:a16="http://schemas.microsoft.com/office/drawing/2014/main" id="{8ED9C5BC-5F16-4DC8-BAA3-30A378B7F5FB}"/>
              </a:ext>
            </a:extLst>
          </p:cNvPr>
          <p:cNvCxnSpPr>
            <a:cxnSpLocks/>
          </p:cNvCxnSpPr>
          <p:nvPr userDrawn="1"/>
        </p:nvCxnSpPr>
        <p:spPr>
          <a:xfrm>
            <a:off x="3452019" y="3106075"/>
            <a:ext cx="0" cy="30947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長方形 23">
            <a:extLst>
              <a:ext uri="{FF2B5EF4-FFF2-40B4-BE49-F238E27FC236}">
                <a16:creationId xmlns:a16="http://schemas.microsoft.com/office/drawing/2014/main" id="{2F0E9B02-FBE7-4B3F-833A-FCDE146B2DAD}"/>
              </a:ext>
            </a:extLst>
          </p:cNvPr>
          <p:cNvSpPr/>
          <p:nvPr userDrawn="1"/>
        </p:nvSpPr>
        <p:spPr>
          <a:xfrm>
            <a:off x="0" y="1405862"/>
            <a:ext cx="300037" cy="14652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5" name="スライド番号プレースホルダー 5">
            <a:extLst>
              <a:ext uri="{FF2B5EF4-FFF2-40B4-BE49-F238E27FC236}">
                <a16:creationId xmlns:a16="http://schemas.microsoft.com/office/drawing/2014/main" id="{58908DA7-3662-9EF6-6F6E-9B9CB83A76F6}"/>
              </a:ext>
            </a:extLst>
          </p:cNvPr>
          <p:cNvSpPr>
            <a:spLocks noGrp="1"/>
          </p:cNvSpPr>
          <p:nvPr>
            <p:ph type="sldNum" sz="quarter" idx="12"/>
          </p:nvPr>
        </p:nvSpPr>
        <p:spPr>
          <a:xfrm>
            <a:off x="11231217" y="6518050"/>
            <a:ext cx="960783" cy="339950"/>
          </a:xfrm>
        </p:spPr>
        <p:txBody>
          <a:bodyPr rtlCol="0"/>
          <a:lstStyle>
            <a:lvl1pPr algn="ctr">
              <a:defRPr sz="1500">
                <a:latin typeface="Meiryo UI" panose="020B0604030504040204" pitchFamily="50" charset="-128"/>
                <a:ea typeface="Meiryo UI" panose="020B0604030504040204" pitchFamily="50" charset="-128"/>
              </a:defRPr>
            </a:lvl1pPr>
          </a:lstStyle>
          <a:p>
            <a:fld id="{03DC2DEF-D2FE-4B45-ABA4-9F153FD1C98A}" type="slidenum">
              <a:rPr lang="en-US" altLang="ja-JP" smtClean="0"/>
              <a:pPr/>
              <a:t>‹#›</a:t>
            </a:fld>
            <a:endParaRPr lang="ja-JP" altLang="en-US"/>
          </a:p>
        </p:txBody>
      </p:sp>
    </p:spTree>
    <p:extLst>
      <p:ext uri="{BB962C8B-B14F-4D97-AF65-F5344CB8AC3E}">
        <p14:creationId xmlns:p14="http://schemas.microsoft.com/office/powerpoint/2010/main" val="12589608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2 段組">
    <p:spTree>
      <p:nvGrpSpPr>
        <p:cNvPr id="1" name=""/>
        <p:cNvGrpSpPr/>
        <p:nvPr/>
      </p:nvGrpSpPr>
      <p:grpSpPr>
        <a:xfrm>
          <a:off x="0" y="0"/>
          <a:ext cx="0" cy="0"/>
          <a:chOff x="0" y="0"/>
          <a:chExt cx="0" cy="0"/>
        </a:xfrm>
      </p:grpSpPr>
      <p:sp>
        <p:nvSpPr>
          <p:cNvPr id="9" name="長方形 8">
            <a:extLst>
              <a:ext uri="{FF2B5EF4-FFF2-40B4-BE49-F238E27FC236}">
                <a16:creationId xmlns:a16="http://schemas.microsoft.com/office/drawing/2014/main" id="{F30BCBF1-64A6-4051-BC31-B793E99731A6}"/>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3" name="図プレースホルダー 6">
            <a:extLst>
              <a:ext uri="{FF2B5EF4-FFF2-40B4-BE49-F238E27FC236}">
                <a16:creationId xmlns:a16="http://schemas.microsoft.com/office/drawing/2014/main" id="{73E3AB81-FB3C-492F-8AB9-CFC37EECCEE7}"/>
              </a:ext>
            </a:extLst>
          </p:cNvPr>
          <p:cNvSpPr>
            <a:spLocks noGrp="1"/>
          </p:cNvSpPr>
          <p:nvPr>
            <p:ph type="pic" sz="quarter" idx="13" hasCustomPrompt="1"/>
          </p:nvPr>
        </p:nvSpPr>
        <p:spPr>
          <a:xfrm>
            <a:off x="371475" y="260350"/>
            <a:ext cx="11520488" cy="6121400"/>
          </a:xfrm>
          <a:solidFill>
            <a:schemeClr val="bg1">
              <a:lumMod val="95000"/>
            </a:schemeClr>
          </a:solidFill>
        </p:spPr>
        <p:txBody>
          <a:bodyPr vert="horz" lIns="91440" tIns="45720" rIns="91440" bIns="45720" rtlCol="0">
            <a:norm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アイコンをクリックして画像を追加</a:t>
            </a:r>
          </a:p>
        </p:txBody>
      </p:sp>
      <p:sp>
        <p:nvSpPr>
          <p:cNvPr id="14" name="長方形 13">
            <a:extLst>
              <a:ext uri="{FF2B5EF4-FFF2-40B4-BE49-F238E27FC236}">
                <a16:creationId xmlns:a16="http://schemas.microsoft.com/office/drawing/2014/main" id="{BF2C4CC9-6F35-4EBF-857F-EBD298D77347}"/>
              </a:ext>
            </a:extLst>
          </p:cNvPr>
          <p:cNvSpPr/>
          <p:nvPr userDrawn="1"/>
        </p:nvSpPr>
        <p:spPr>
          <a:xfrm>
            <a:off x="1578741" y="2299953"/>
            <a:ext cx="4420009" cy="30819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5" name="長方形 14">
            <a:extLst>
              <a:ext uri="{FF2B5EF4-FFF2-40B4-BE49-F238E27FC236}">
                <a16:creationId xmlns:a16="http://schemas.microsoft.com/office/drawing/2014/main" id="{D1D54A23-014A-49B4-9E28-7641C8A4F0C1}"/>
              </a:ext>
            </a:extLst>
          </p:cNvPr>
          <p:cNvSpPr/>
          <p:nvPr userDrawn="1"/>
        </p:nvSpPr>
        <p:spPr>
          <a:xfrm>
            <a:off x="6184487" y="2299953"/>
            <a:ext cx="4420009" cy="30819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DE3A6AA5-A315-455E-B5C7-E53E3746ED81}"/>
              </a:ext>
            </a:extLst>
          </p:cNvPr>
          <p:cNvSpPr>
            <a:spLocks noGrp="1"/>
          </p:cNvSpPr>
          <p:nvPr>
            <p:ph type="title"/>
          </p:nvPr>
        </p:nvSpPr>
        <p:spPr>
          <a:xfrm>
            <a:off x="1587504" y="1233488"/>
            <a:ext cx="9016993" cy="761076"/>
          </a:xfrm>
        </p:spPr>
        <p:txBody>
          <a:bodyPr rtlCol="0" anchor="ctr">
            <a:noAutofit/>
          </a:bodyPr>
          <a:lstStyle>
            <a:lvl1pPr algn="ctr">
              <a:defRPr sz="3600">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4" name="コンテンツ プレースホルダー 3">
            <a:extLst>
              <a:ext uri="{FF2B5EF4-FFF2-40B4-BE49-F238E27FC236}">
                <a16:creationId xmlns:a16="http://schemas.microsoft.com/office/drawing/2014/main" id="{23F1116B-C8B0-450D-83F6-49C4ABB22CCD}"/>
              </a:ext>
            </a:extLst>
          </p:cNvPr>
          <p:cNvSpPr>
            <a:spLocks noGrp="1"/>
          </p:cNvSpPr>
          <p:nvPr>
            <p:ph sz="half" idx="2"/>
          </p:nvPr>
        </p:nvSpPr>
        <p:spPr>
          <a:xfrm>
            <a:off x="6328091" y="2424864"/>
            <a:ext cx="4132800" cy="2833200"/>
          </a:xfrm>
        </p:spPr>
        <p:txBody>
          <a:bodyPr rtlCol="0">
            <a:normAutofit/>
          </a:bodyPr>
          <a:lstStyle>
            <a:lvl1pPr>
              <a:defRPr sz="1800">
                <a:solidFill>
                  <a:schemeClr val="bg1"/>
                </a:solidFill>
                <a:latin typeface="Meiryo UI" panose="020B0604030504040204" pitchFamily="50" charset="-128"/>
                <a:ea typeface="Meiryo UI" panose="020B0604030504040204" pitchFamily="50" charset="-128"/>
              </a:defRPr>
            </a:lvl1pPr>
            <a:lvl2pPr>
              <a:defRPr sz="1600">
                <a:solidFill>
                  <a:schemeClr val="bg1"/>
                </a:solidFill>
                <a:latin typeface="Meiryo UI" panose="020B0604030504040204" pitchFamily="50" charset="-128"/>
                <a:ea typeface="Meiryo UI" panose="020B0604030504040204" pitchFamily="50" charset="-128"/>
              </a:defRPr>
            </a:lvl2pPr>
            <a:lvl3pPr>
              <a:defRPr sz="1400">
                <a:solidFill>
                  <a:schemeClr val="bg1"/>
                </a:solidFill>
                <a:latin typeface="Meiryo UI" panose="020B0604030504040204" pitchFamily="50" charset="-128"/>
                <a:ea typeface="Meiryo UI" panose="020B0604030504040204" pitchFamily="50" charset="-128"/>
              </a:defRPr>
            </a:lvl3pPr>
            <a:lvl4pPr>
              <a:defRPr sz="1200">
                <a:solidFill>
                  <a:schemeClr val="bg1"/>
                </a:solidFill>
                <a:latin typeface="Meiryo UI" panose="020B0604030504040204" pitchFamily="50" charset="-128"/>
                <a:ea typeface="Meiryo UI" panose="020B0604030504040204" pitchFamily="50" charset="-128"/>
              </a:defRPr>
            </a:lvl4pPr>
            <a:lvl5pPr>
              <a:defRPr sz="1200">
                <a:solidFill>
                  <a:schemeClr val="bg1"/>
                </a:solidFill>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3" name="コンテンツ プレースホルダー 2">
            <a:extLst>
              <a:ext uri="{FF2B5EF4-FFF2-40B4-BE49-F238E27FC236}">
                <a16:creationId xmlns:a16="http://schemas.microsoft.com/office/drawing/2014/main" id="{3E60534E-DE82-45F4-8E2E-DA97F169177F}"/>
              </a:ext>
            </a:extLst>
          </p:cNvPr>
          <p:cNvSpPr>
            <a:spLocks noGrp="1"/>
          </p:cNvSpPr>
          <p:nvPr>
            <p:ph sz="half" idx="1"/>
          </p:nvPr>
        </p:nvSpPr>
        <p:spPr>
          <a:xfrm>
            <a:off x="1722820" y="2424864"/>
            <a:ext cx="4131850" cy="2832101"/>
          </a:xfrm>
        </p:spPr>
        <p:txBody>
          <a:bodyPr rtlCol="0">
            <a:normAutofit/>
          </a:bodyPr>
          <a:lstStyle>
            <a:lvl1pPr>
              <a:defRPr sz="1800">
                <a:solidFill>
                  <a:schemeClr val="bg1"/>
                </a:solidFill>
                <a:latin typeface="Meiryo UI" panose="020B0604030504040204" pitchFamily="50" charset="-128"/>
                <a:ea typeface="Meiryo UI" panose="020B0604030504040204" pitchFamily="50" charset="-128"/>
              </a:defRPr>
            </a:lvl1pPr>
            <a:lvl2pPr>
              <a:defRPr sz="1600">
                <a:solidFill>
                  <a:schemeClr val="bg1"/>
                </a:solidFill>
                <a:latin typeface="Meiryo UI" panose="020B0604030504040204" pitchFamily="50" charset="-128"/>
                <a:ea typeface="Meiryo UI" panose="020B0604030504040204" pitchFamily="50" charset="-128"/>
              </a:defRPr>
            </a:lvl2pPr>
            <a:lvl3pPr>
              <a:defRPr sz="1400">
                <a:solidFill>
                  <a:schemeClr val="bg1"/>
                </a:solidFill>
                <a:latin typeface="Meiryo UI" panose="020B0604030504040204" pitchFamily="50" charset="-128"/>
                <a:ea typeface="Meiryo UI" panose="020B0604030504040204" pitchFamily="50" charset="-128"/>
              </a:defRPr>
            </a:lvl3pPr>
            <a:lvl4pPr>
              <a:defRPr sz="1200">
                <a:solidFill>
                  <a:schemeClr val="bg1"/>
                </a:solidFill>
                <a:latin typeface="Meiryo UI" panose="020B0604030504040204" pitchFamily="50" charset="-128"/>
                <a:ea typeface="Meiryo UI" panose="020B0604030504040204" pitchFamily="50" charset="-128"/>
              </a:defRPr>
            </a:lvl4pPr>
            <a:lvl5pPr>
              <a:defRPr sz="1200">
                <a:solidFill>
                  <a:schemeClr val="bg1"/>
                </a:solidFill>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5" name="スライド番号プレースホルダー 5">
            <a:extLst>
              <a:ext uri="{FF2B5EF4-FFF2-40B4-BE49-F238E27FC236}">
                <a16:creationId xmlns:a16="http://schemas.microsoft.com/office/drawing/2014/main" id="{06FCC9B6-06BE-ABBD-4808-2C0C5E7D3678}"/>
              </a:ext>
            </a:extLst>
          </p:cNvPr>
          <p:cNvSpPr>
            <a:spLocks noGrp="1"/>
          </p:cNvSpPr>
          <p:nvPr>
            <p:ph type="sldNum" sz="quarter" idx="12"/>
          </p:nvPr>
        </p:nvSpPr>
        <p:spPr>
          <a:xfrm>
            <a:off x="11231217" y="6518050"/>
            <a:ext cx="960783" cy="339950"/>
          </a:xfrm>
        </p:spPr>
        <p:txBody>
          <a:bodyPr rtlCol="0"/>
          <a:lstStyle>
            <a:lvl1pPr algn="ctr">
              <a:defRPr sz="1500">
                <a:latin typeface="Meiryo UI" panose="020B0604030504040204" pitchFamily="50" charset="-128"/>
                <a:ea typeface="Meiryo UI" panose="020B0604030504040204" pitchFamily="50" charset="-128"/>
              </a:defRPr>
            </a:lvl1pPr>
          </a:lstStyle>
          <a:p>
            <a:fld id="{03DC2DEF-D2FE-4B45-ABA4-9F153FD1C98A}" type="slidenum">
              <a:rPr lang="en-US" altLang="ja-JP" smtClean="0"/>
              <a:pPr/>
              <a:t>‹#›</a:t>
            </a:fld>
            <a:endParaRPr lang="ja-JP" altLang="en-US"/>
          </a:p>
        </p:txBody>
      </p:sp>
    </p:spTree>
    <p:extLst>
      <p:ext uri="{BB962C8B-B14F-4D97-AF65-F5344CB8AC3E}">
        <p14:creationId xmlns:p14="http://schemas.microsoft.com/office/powerpoint/2010/main" val="31069587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3" name="長方形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5" name="長方形 4">
            <a:extLst>
              <a:ext uri="{FF2B5EF4-FFF2-40B4-BE49-F238E27FC236}">
                <a16:creationId xmlns:a16="http://schemas.microsoft.com/office/drawing/2014/main" id="{113E1565-5B33-4914-9800-50B8400266FF}"/>
              </a:ext>
            </a:extLst>
          </p:cNvPr>
          <p:cNvSpPr/>
          <p:nvPr userDrawn="1"/>
        </p:nvSpPr>
        <p:spPr>
          <a:xfrm>
            <a:off x="0" y="0"/>
            <a:ext cx="12191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6" name="図プレースホルダー 6">
            <a:extLst>
              <a:ext uri="{FF2B5EF4-FFF2-40B4-BE49-F238E27FC236}">
                <a16:creationId xmlns:a16="http://schemas.microsoft.com/office/drawing/2014/main" id="{DE438B2E-01A6-453B-928D-97D98438168E}"/>
              </a:ext>
            </a:extLst>
          </p:cNvPr>
          <p:cNvSpPr>
            <a:spLocks noGrp="1"/>
          </p:cNvSpPr>
          <p:nvPr>
            <p:ph type="pic" sz="quarter" idx="13" hasCustomPrompt="1"/>
          </p:nvPr>
        </p:nvSpPr>
        <p:spPr>
          <a:xfrm>
            <a:off x="335756" y="260350"/>
            <a:ext cx="11520488" cy="6300788"/>
          </a:xfrm>
          <a:solidFill>
            <a:schemeClr val="bg1">
              <a:lumMod val="95000"/>
            </a:schemeClr>
          </a:solidFill>
        </p:spPr>
        <p:txBody>
          <a:bodyPr vert="horz" lIns="91440" tIns="45720" rIns="91440" bIns="45720" rtlCol="0">
            <a:norm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アイコンをクリックして画像を追加</a:t>
            </a:r>
          </a:p>
        </p:txBody>
      </p:sp>
      <p:sp>
        <p:nvSpPr>
          <p:cNvPr id="2" name="スライド番号プレースホルダー 5">
            <a:extLst>
              <a:ext uri="{FF2B5EF4-FFF2-40B4-BE49-F238E27FC236}">
                <a16:creationId xmlns:a16="http://schemas.microsoft.com/office/drawing/2014/main" id="{EDC97959-6740-AE4B-BC61-93AE65868013}"/>
              </a:ext>
            </a:extLst>
          </p:cNvPr>
          <p:cNvSpPr>
            <a:spLocks noGrp="1"/>
          </p:cNvSpPr>
          <p:nvPr>
            <p:ph type="sldNum" sz="quarter" idx="12"/>
          </p:nvPr>
        </p:nvSpPr>
        <p:spPr>
          <a:xfrm>
            <a:off x="11231217" y="6518050"/>
            <a:ext cx="960783" cy="339950"/>
          </a:xfrm>
        </p:spPr>
        <p:txBody>
          <a:bodyPr rtlCol="0"/>
          <a:lstStyle>
            <a:lvl1pPr algn="ctr">
              <a:defRPr sz="1500">
                <a:latin typeface="Meiryo UI" panose="020B0604030504040204" pitchFamily="50" charset="-128"/>
                <a:ea typeface="Meiryo UI" panose="020B0604030504040204" pitchFamily="50" charset="-128"/>
              </a:defRPr>
            </a:lvl1pPr>
          </a:lstStyle>
          <a:p>
            <a:fld id="{03DC2DEF-D2FE-4B45-ABA4-9F153FD1C98A}" type="slidenum">
              <a:rPr lang="en-US" altLang="ja-JP" smtClean="0"/>
              <a:pPr/>
              <a:t>‹#›</a:t>
            </a:fld>
            <a:endParaRPr lang="ja-JP" altLang="en-US"/>
          </a:p>
        </p:txBody>
      </p:sp>
    </p:spTree>
    <p:extLst>
      <p:ext uri="{BB962C8B-B14F-4D97-AF65-F5344CB8AC3E}">
        <p14:creationId xmlns:p14="http://schemas.microsoft.com/office/powerpoint/2010/main" val="29110570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3" name="長方形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7" name="図プレースホルダー 26">
            <a:extLst>
              <a:ext uri="{FF2B5EF4-FFF2-40B4-BE49-F238E27FC236}">
                <a16:creationId xmlns:a16="http://schemas.microsoft.com/office/drawing/2014/main" id="{404FC023-3732-4036-B4DA-F34DC453036D}"/>
              </a:ext>
            </a:extLst>
          </p:cNvPr>
          <p:cNvSpPr>
            <a:spLocks noGrp="1"/>
          </p:cNvSpPr>
          <p:nvPr>
            <p:ph type="pic" sz="quarter" idx="13" hasCustomPrompt="1"/>
          </p:nvPr>
        </p:nvSpPr>
        <p:spPr>
          <a:xfrm>
            <a:off x="1" y="1"/>
            <a:ext cx="12191999" cy="6857999"/>
          </a:xfrm>
          <a:custGeom>
            <a:avLst/>
            <a:gdLst>
              <a:gd name="connsiteX0" fmla="*/ 9194799 w 12191999"/>
              <a:gd name="connsiteY0" fmla="*/ 4114799 h 6108699"/>
              <a:gd name="connsiteX1" fmla="*/ 12191999 w 12191999"/>
              <a:gd name="connsiteY1" fmla="*/ 4114799 h 6108699"/>
              <a:gd name="connsiteX2" fmla="*/ 12191999 w 12191999"/>
              <a:gd name="connsiteY2" fmla="*/ 6108699 h 6108699"/>
              <a:gd name="connsiteX3" fmla="*/ 9194799 w 12191999"/>
              <a:gd name="connsiteY3" fmla="*/ 6108699 h 6108699"/>
              <a:gd name="connsiteX4" fmla="*/ 6129865 w 12191999"/>
              <a:gd name="connsiteY4" fmla="*/ 4114799 h 6108699"/>
              <a:gd name="connsiteX5" fmla="*/ 9127065 w 12191999"/>
              <a:gd name="connsiteY5" fmla="*/ 4114799 h 6108699"/>
              <a:gd name="connsiteX6" fmla="*/ 9127065 w 12191999"/>
              <a:gd name="connsiteY6" fmla="*/ 6108699 h 6108699"/>
              <a:gd name="connsiteX7" fmla="*/ 6129865 w 12191999"/>
              <a:gd name="connsiteY7" fmla="*/ 6108699 h 6108699"/>
              <a:gd name="connsiteX8" fmla="*/ 3064933 w 12191999"/>
              <a:gd name="connsiteY8" fmla="*/ 4114799 h 6108699"/>
              <a:gd name="connsiteX9" fmla="*/ 6062132 w 12191999"/>
              <a:gd name="connsiteY9" fmla="*/ 4114799 h 6108699"/>
              <a:gd name="connsiteX10" fmla="*/ 6062132 w 12191999"/>
              <a:gd name="connsiteY10" fmla="*/ 6108699 h 6108699"/>
              <a:gd name="connsiteX11" fmla="*/ 3064933 w 12191999"/>
              <a:gd name="connsiteY11" fmla="*/ 6108699 h 6108699"/>
              <a:gd name="connsiteX12" fmla="*/ 0 w 12191999"/>
              <a:gd name="connsiteY12" fmla="*/ 4114799 h 6108699"/>
              <a:gd name="connsiteX13" fmla="*/ 2997200 w 12191999"/>
              <a:gd name="connsiteY13" fmla="*/ 4114799 h 6108699"/>
              <a:gd name="connsiteX14" fmla="*/ 2997200 w 12191999"/>
              <a:gd name="connsiteY14" fmla="*/ 6108699 h 6108699"/>
              <a:gd name="connsiteX15" fmla="*/ 0 w 12191999"/>
              <a:gd name="connsiteY15" fmla="*/ 6108699 h 6108699"/>
              <a:gd name="connsiteX16" fmla="*/ 9194799 w 12191999"/>
              <a:gd name="connsiteY16" fmla="*/ 2057400 h 6108699"/>
              <a:gd name="connsiteX17" fmla="*/ 12191999 w 12191999"/>
              <a:gd name="connsiteY17" fmla="*/ 2057400 h 6108699"/>
              <a:gd name="connsiteX18" fmla="*/ 12191999 w 12191999"/>
              <a:gd name="connsiteY18" fmla="*/ 4051299 h 6108699"/>
              <a:gd name="connsiteX19" fmla="*/ 9194799 w 12191999"/>
              <a:gd name="connsiteY19" fmla="*/ 4051299 h 6108699"/>
              <a:gd name="connsiteX20" fmla="*/ 6129865 w 12191999"/>
              <a:gd name="connsiteY20" fmla="*/ 2057400 h 6108699"/>
              <a:gd name="connsiteX21" fmla="*/ 9127065 w 12191999"/>
              <a:gd name="connsiteY21" fmla="*/ 2057400 h 6108699"/>
              <a:gd name="connsiteX22" fmla="*/ 9127065 w 12191999"/>
              <a:gd name="connsiteY22" fmla="*/ 4051299 h 6108699"/>
              <a:gd name="connsiteX23" fmla="*/ 6129865 w 12191999"/>
              <a:gd name="connsiteY23" fmla="*/ 4051299 h 6108699"/>
              <a:gd name="connsiteX24" fmla="*/ 3064934 w 12191999"/>
              <a:gd name="connsiteY24" fmla="*/ 2057400 h 6108699"/>
              <a:gd name="connsiteX25" fmla="*/ 6062132 w 12191999"/>
              <a:gd name="connsiteY25" fmla="*/ 2057400 h 6108699"/>
              <a:gd name="connsiteX26" fmla="*/ 6062132 w 12191999"/>
              <a:gd name="connsiteY26" fmla="*/ 4051299 h 6108699"/>
              <a:gd name="connsiteX27" fmla="*/ 3064934 w 12191999"/>
              <a:gd name="connsiteY27" fmla="*/ 4051299 h 6108699"/>
              <a:gd name="connsiteX28" fmla="*/ 0 w 12191999"/>
              <a:gd name="connsiteY28" fmla="*/ 2057400 h 6108699"/>
              <a:gd name="connsiteX29" fmla="*/ 2997200 w 12191999"/>
              <a:gd name="connsiteY29" fmla="*/ 2057400 h 6108699"/>
              <a:gd name="connsiteX30" fmla="*/ 2997200 w 12191999"/>
              <a:gd name="connsiteY30" fmla="*/ 4051299 h 6108699"/>
              <a:gd name="connsiteX31" fmla="*/ 0 w 12191999"/>
              <a:gd name="connsiteY31" fmla="*/ 4051299 h 6108699"/>
              <a:gd name="connsiteX32" fmla="*/ 9194799 w 12191999"/>
              <a:gd name="connsiteY32" fmla="*/ 0 h 6108699"/>
              <a:gd name="connsiteX33" fmla="*/ 12191999 w 12191999"/>
              <a:gd name="connsiteY33" fmla="*/ 0 h 6108699"/>
              <a:gd name="connsiteX34" fmla="*/ 12191999 w 12191999"/>
              <a:gd name="connsiteY34" fmla="*/ 1993900 h 6108699"/>
              <a:gd name="connsiteX35" fmla="*/ 9194799 w 12191999"/>
              <a:gd name="connsiteY35" fmla="*/ 1993900 h 6108699"/>
              <a:gd name="connsiteX36" fmla="*/ 6129865 w 12191999"/>
              <a:gd name="connsiteY36" fmla="*/ 0 h 6108699"/>
              <a:gd name="connsiteX37" fmla="*/ 9127065 w 12191999"/>
              <a:gd name="connsiteY37" fmla="*/ 0 h 6108699"/>
              <a:gd name="connsiteX38" fmla="*/ 9127065 w 12191999"/>
              <a:gd name="connsiteY38" fmla="*/ 1993900 h 6108699"/>
              <a:gd name="connsiteX39" fmla="*/ 6129865 w 12191999"/>
              <a:gd name="connsiteY39" fmla="*/ 1993900 h 6108699"/>
              <a:gd name="connsiteX40" fmla="*/ 3064934 w 12191999"/>
              <a:gd name="connsiteY40" fmla="*/ 0 h 6108699"/>
              <a:gd name="connsiteX41" fmla="*/ 6062132 w 12191999"/>
              <a:gd name="connsiteY41" fmla="*/ 0 h 6108699"/>
              <a:gd name="connsiteX42" fmla="*/ 6062132 w 12191999"/>
              <a:gd name="connsiteY42" fmla="*/ 1993900 h 6108699"/>
              <a:gd name="connsiteX43" fmla="*/ 3064934 w 12191999"/>
              <a:gd name="connsiteY43" fmla="*/ 1993900 h 6108699"/>
              <a:gd name="connsiteX44" fmla="*/ 1 w 12191999"/>
              <a:gd name="connsiteY44" fmla="*/ 0 h 6108699"/>
              <a:gd name="connsiteX45" fmla="*/ 2997201 w 12191999"/>
              <a:gd name="connsiteY45" fmla="*/ 0 h 6108699"/>
              <a:gd name="connsiteX46" fmla="*/ 2997201 w 12191999"/>
              <a:gd name="connsiteY46" fmla="*/ 1993900 h 6108699"/>
              <a:gd name="connsiteX47" fmla="*/ 1 w 12191999"/>
              <a:gd name="connsiteY47" fmla="*/ 1993900 h 610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191999" h="6108699">
                <a:moveTo>
                  <a:pt x="9194799" y="4114799"/>
                </a:moveTo>
                <a:lnTo>
                  <a:pt x="12191999" y="4114799"/>
                </a:lnTo>
                <a:lnTo>
                  <a:pt x="12191999" y="6108699"/>
                </a:lnTo>
                <a:lnTo>
                  <a:pt x="9194799" y="6108699"/>
                </a:lnTo>
                <a:close/>
                <a:moveTo>
                  <a:pt x="6129865" y="4114799"/>
                </a:moveTo>
                <a:lnTo>
                  <a:pt x="9127065" y="4114799"/>
                </a:lnTo>
                <a:lnTo>
                  <a:pt x="9127065" y="6108699"/>
                </a:lnTo>
                <a:lnTo>
                  <a:pt x="6129865" y="6108699"/>
                </a:lnTo>
                <a:close/>
                <a:moveTo>
                  <a:pt x="3064933" y="4114799"/>
                </a:moveTo>
                <a:lnTo>
                  <a:pt x="6062132" y="4114799"/>
                </a:lnTo>
                <a:lnTo>
                  <a:pt x="6062132" y="6108699"/>
                </a:lnTo>
                <a:lnTo>
                  <a:pt x="3064933" y="6108699"/>
                </a:lnTo>
                <a:close/>
                <a:moveTo>
                  <a:pt x="0" y="4114799"/>
                </a:moveTo>
                <a:lnTo>
                  <a:pt x="2997200" y="4114799"/>
                </a:lnTo>
                <a:lnTo>
                  <a:pt x="2997200" y="6108699"/>
                </a:lnTo>
                <a:lnTo>
                  <a:pt x="0" y="6108699"/>
                </a:lnTo>
                <a:close/>
                <a:moveTo>
                  <a:pt x="9194799" y="2057400"/>
                </a:moveTo>
                <a:lnTo>
                  <a:pt x="12191999" y="2057400"/>
                </a:lnTo>
                <a:lnTo>
                  <a:pt x="12191999" y="4051299"/>
                </a:lnTo>
                <a:lnTo>
                  <a:pt x="9194799" y="4051299"/>
                </a:lnTo>
                <a:close/>
                <a:moveTo>
                  <a:pt x="6129865" y="2057400"/>
                </a:moveTo>
                <a:lnTo>
                  <a:pt x="9127065" y="2057400"/>
                </a:lnTo>
                <a:lnTo>
                  <a:pt x="9127065" y="4051299"/>
                </a:lnTo>
                <a:lnTo>
                  <a:pt x="6129865" y="4051299"/>
                </a:lnTo>
                <a:close/>
                <a:moveTo>
                  <a:pt x="3064934" y="2057400"/>
                </a:moveTo>
                <a:lnTo>
                  <a:pt x="6062132" y="2057400"/>
                </a:lnTo>
                <a:lnTo>
                  <a:pt x="6062132" y="4051299"/>
                </a:lnTo>
                <a:lnTo>
                  <a:pt x="3064934" y="4051299"/>
                </a:lnTo>
                <a:close/>
                <a:moveTo>
                  <a:pt x="0" y="2057400"/>
                </a:moveTo>
                <a:lnTo>
                  <a:pt x="2997200" y="2057400"/>
                </a:lnTo>
                <a:lnTo>
                  <a:pt x="2997200" y="4051299"/>
                </a:lnTo>
                <a:lnTo>
                  <a:pt x="0" y="4051299"/>
                </a:lnTo>
                <a:close/>
                <a:moveTo>
                  <a:pt x="9194799" y="0"/>
                </a:moveTo>
                <a:lnTo>
                  <a:pt x="12191999" y="0"/>
                </a:lnTo>
                <a:lnTo>
                  <a:pt x="12191999" y="1993900"/>
                </a:lnTo>
                <a:lnTo>
                  <a:pt x="9194799" y="1993900"/>
                </a:lnTo>
                <a:close/>
                <a:moveTo>
                  <a:pt x="6129865" y="0"/>
                </a:moveTo>
                <a:lnTo>
                  <a:pt x="9127065" y="0"/>
                </a:lnTo>
                <a:lnTo>
                  <a:pt x="9127065" y="1993900"/>
                </a:lnTo>
                <a:lnTo>
                  <a:pt x="6129865" y="1993900"/>
                </a:lnTo>
                <a:close/>
                <a:moveTo>
                  <a:pt x="3064934" y="0"/>
                </a:moveTo>
                <a:lnTo>
                  <a:pt x="6062132" y="0"/>
                </a:lnTo>
                <a:lnTo>
                  <a:pt x="6062132" y="1993900"/>
                </a:lnTo>
                <a:lnTo>
                  <a:pt x="3064934" y="1993900"/>
                </a:lnTo>
                <a:close/>
                <a:moveTo>
                  <a:pt x="1" y="0"/>
                </a:moveTo>
                <a:lnTo>
                  <a:pt x="2997201" y="0"/>
                </a:lnTo>
                <a:lnTo>
                  <a:pt x="2997201" y="1993900"/>
                </a:lnTo>
                <a:lnTo>
                  <a:pt x="1" y="1993900"/>
                </a:lnTo>
                <a:close/>
              </a:path>
            </a:pathLst>
          </a:custGeom>
          <a:solidFill>
            <a:schemeClr val="bg1">
              <a:lumMod val="95000"/>
            </a:schemeClr>
          </a:solidFill>
        </p:spPr>
        <p:txBody>
          <a:bodyPr vert="horz" wrap="square" lIns="91440" tIns="45720" rIns="91440" bIns="45720" rtlCol="0">
            <a:no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アイコンをクリックして画像を追加</a:t>
            </a:r>
          </a:p>
        </p:txBody>
      </p:sp>
      <p:sp>
        <p:nvSpPr>
          <p:cNvPr id="2" name="スライド番号プレースホルダー 5">
            <a:extLst>
              <a:ext uri="{FF2B5EF4-FFF2-40B4-BE49-F238E27FC236}">
                <a16:creationId xmlns:a16="http://schemas.microsoft.com/office/drawing/2014/main" id="{C7914533-3284-4C25-EA40-D406AF9AD0C1}"/>
              </a:ext>
            </a:extLst>
          </p:cNvPr>
          <p:cNvSpPr>
            <a:spLocks noGrp="1"/>
          </p:cNvSpPr>
          <p:nvPr>
            <p:ph type="sldNum" sz="quarter" idx="12"/>
          </p:nvPr>
        </p:nvSpPr>
        <p:spPr>
          <a:xfrm>
            <a:off x="11231217" y="6518050"/>
            <a:ext cx="960783" cy="339950"/>
          </a:xfrm>
        </p:spPr>
        <p:txBody>
          <a:bodyPr rtlCol="0"/>
          <a:lstStyle>
            <a:lvl1pPr algn="ctr">
              <a:defRPr sz="1500">
                <a:latin typeface="Meiryo UI" panose="020B0604030504040204" pitchFamily="50" charset="-128"/>
                <a:ea typeface="Meiryo UI" panose="020B0604030504040204" pitchFamily="50" charset="-128"/>
              </a:defRPr>
            </a:lvl1pPr>
          </a:lstStyle>
          <a:p>
            <a:fld id="{03DC2DEF-D2FE-4B45-ABA4-9F153FD1C98A}" type="slidenum">
              <a:rPr lang="en-US" altLang="ja-JP" smtClean="0"/>
              <a:pPr/>
              <a:t>‹#›</a:t>
            </a:fld>
            <a:endParaRPr lang="ja-JP" altLang="en-US"/>
          </a:p>
        </p:txBody>
      </p:sp>
    </p:spTree>
    <p:extLst>
      <p:ext uri="{BB962C8B-B14F-4D97-AF65-F5344CB8AC3E}">
        <p14:creationId xmlns:p14="http://schemas.microsoft.com/office/powerpoint/2010/main" val="42216092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空白">
    <p:spTree>
      <p:nvGrpSpPr>
        <p:cNvPr id="1" name=""/>
        <p:cNvGrpSpPr/>
        <p:nvPr/>
      </p:nvGrpSpPr>
      <p:grpSpPr>
        <a:xfrm>
          <a:off x="0" y="0"/>
          <a:ext cx="0" cy="0"/>
          <a:chOff x="0" y="0"/>
          <a:chExt cx="0" cy="0"/>
        </a:xfrm>
      </p:grpSpPr>
      <p:sp>
        <p:nvSpPr>
          <p:cNvPr id="3" name="長方形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 name="図プレースホルダー 6">
            <a:extLst>
              <a:ext uri="{FF2B5EF4-FFF2-40B4-BE49-F238E27FC236}">
                <a16:creationId xmlns:a16="http://schemas.microsoft.com/office/drawing/2014/main" id="{18957288-25D1-4D25-BECD-5A2E6A888185}"/>
              </a:ext>
            </a:extLst>
          </p:cNvPr>
          <p:cNvSpPr>
            <a:spLocks noGrp="1"/>
          </p:cNvSpPr>
          <p:nvPr>
            <p:ph type="pic" sz="quarter" idx="13" hasCustomPrompt="1"/>
          </p:nvPr>
        </p:nvSpPr>
        <p:spPr>
          <a:xfrm>
            <a:off x="371475" y="260350"/>
            <a:ext cx="4492625" cy="6300788"/>
          </a:xfrm>
          <a:solidFill>
            <a:schemeClr val="bg1">
              <a:lumMod val="95000"/>
            </a:schemeClr>
          </a:solidFill>
        </p:spPr>
        <p:txBody>
          <a:bodyPr vert="horz" lIns="91440" tIns="45720" rIns="91440" bIns="45720" rtlCol="0">
            <a:norm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アイコンをクリックして写真を追加</a:t>
            </a:r>
          </a:p>
        </p:txBody>
      </p:sp>
      <p:sp>
        <p:nvSpPr>
          <p:cNvPr id="5" name="図プレースホルダー 6">
            <a:extLst>
              <a:ext uri="{FF2B5EF4-FFF2-40B4-BE49-F238E27FC236}">
                <a16:creationId xmlns:a16="http://schemas.microsoft.com/office/drawing/2014/main" id="{D9C7DFC2-3A77-4761-A9AF-98963C5CCA07}"/>
              </a:ext>
            </a:extLst>
          </p:cNvPr>
          <p:cNvSpPr>
            <a:spLocks noGrp="1"/>
          </p:cNvSpPr>
          <p:nvPr>
            <p:ph type="pic" sz="quarter" idx="14" hasCustomPrompt="1"/>
          </p:nvPr>
        </p:nvSpPr>
        <p:spPr>
          <a:xfrm>
            <a:off x="4981575" y="260350"/>
            <a:ext cx="2740025" cy="6300788"/>
          </a:xfrm>
          <a:solidFill>
            <a:schemeClr val="bg1">
              <a:lumMod val="95000"/>
            </a:schemeClr>
          </a:solidFill>
        </p:spPr>
        <p:txBody>
          <a:bodyPr vert="horz" lIns="91440" tIns="45720" rIns="91440" bIns="45720" rtlCol="0">
            <a:norm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アイコンをクリックして写真を追加</a:t>
            </a:r>
          </a:p>
        </p:txBody>
      </p:sp>
      <p:sp>
        <p:nvSpPr>
          <p:cNvPr id="6" name="図プレースホルダー 6">
            <a:extLst>
              <a:ext uri="{FF2B5EF4-FFF2-40B4-BE49-F238E27FC236}">
                <a16:creationId xmlns:a16="http://schemas.microsoft.com/office/drawing/2014/main" id="{3F6FD22A-5FDA-45EC-BE49-3C0E30A397B0}"/>
              </a:ext>
            </a:extLst>
          </p:cNvPr>
          <p:cNvSpPr>
            <a:spLocks noGrp="1"/>
          </p:cNvSpPr>
          <p:nvPr>
            <p:ph type="pic" sz="quarter" idx="15" hasCustomPrompt="1"/>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アイコンをクリックして写真を追加</a:t>
            </a:r>
          </a:p>
        </p:txBody>
      </p:sp>
      <p:sp>
        <p:nvSpPr>
          <p:cNvPr id="7" name="図プレースホルダー 6">
            <a:extLst>
              <a:ext uri="{FF2B5EF4-FFF2-40B4-BE49-F238E27FC236}">
                <a16:creationId xmlns:a16="http://schemas.microsoft.com/office/drawing/2014/main" id="{B64BDA74-9644-41EB-984D-939D27B60F3F}"/>
              </a:ext>
            </a:extLst>
          </p:cNvPr>
          <p:cNvSpPr>
            <a:spLocks noGrp="1"/>
          </p:cNvSpPr>
          <p:nvPr>
            <p:ph type="pic" sz="quarter" idx="16" hasCustomPrompt="1"/>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アイコンをクリックして画像を追加</a:t>
            </a:r>
          </a:p>
        </p:txBody>
      </p:sp>
      <p:sp>
        <p:nvSpPr>
          <p:cNvPr id="2" name="スライド番号プレースホルダー 5">
            <a:extLst>
              <a:ext uri="{FF2B5EF4-FFF2-40B4-BE49-F238E27FC236}">
                <a16:creationId xmlns:a16="http://schemas.microsoft.com/office/drawing/2014/main" id="{75FCD909-EDF2-1A4C-C4F6-95EA72CFA4FA}"/>
              </a:ext>
            </a:extLst>
          </p:cNvPr>
          <p:cNvSpPr>
            <a:spLocks noGrp="1"/>
          </p:cNvSpPr>
          <p:nvPr>
            <p:ph type="sldNum" sz="quarter" idx="12"/>
          </p:nvPr>
        </p:nvSpPr>
        <p:spPr>
          <a:xfrm>
            <a:off x="11231217" y="6518050"/>
            <a:ext cx="960783" cy="339950"/>
          </a:xfrm>
        </p:spPr>
        <p:txBody>
          <a:bodyPr rtlCol="0"/>
          <a:lstStyle>
            <a:lvl1pPr algn="ctr">
              <a:defRPr sz="1500">
                <a:latin typeface="Meiryo UI" panose="020B0604030504040204" pitchFamily="50" charset="-128"/>
                <a:ea typeface="Meiryo UI" panose="020B0604030504040204" pitchFamily="50" charset="-128"/>
              </a:defRPr>
            </a:lvl1pPr>
          </a:lstStyle>
          <a:p>
            <a:fld id="{03DC2DEF-D2FE-4B45-ABA4-9F153FD1C98A}" type="slidenum">
              <a:rPr lang="en-US" altLang="ja-JP" smtClean="0"/>
              <a:pPr/>
              <a:t>‹#›</a:t>
            </a:fld>
            <a:endParaRPr lang="ja-JP" altLang="en-US"/>
          </a:p>
        </p:txBody>
      </p:sp>
    </p:spTree>
    <p:extLst>
      <p:ext uri="{BB962C8B-B14F-4D97-AF65-F5344CB8AC3E}">
        <p14:creationId xmlns:p14="http://schemas.microsoft.com/office/powerpoint/2010/main" val="41144738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空白">
    <p:spTree>
      <p:nvGrpSpPr>
        <p:cNvPr id="1" name=""/>
        <p:cNvGrpSpPr/>
        <p:nvPr/>
      </p:nvGrpSpPr>
      <p:grpSpPr>
        <a:xfrm>
          <a:off x="0" y="0"/>
          <a:ext cx="0" cy="0"/>
          <a:chOff x="0" y="0"/>
          <a:chExt cx="0" cy="0"/>
        </a:xfrm>
      </p:grpSpPr>
      <p:sp>
        <p:nvSpPr>
          <p:cNvPr id="3" name="長方形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 name="図プレースホルダー 6">
            <a:extLst>
              <a:ext uri="{FF2B5EF4-FFF2-40B4-BE49-F238E27FC236}">
                <a16:creationId xmlns:a16="http://schemas.microsoft.com/office/drawing/2014/main" id="{18957288-25D1-4D25-BECD-5A2E6A888185}"/>
              </a:ext>
            </a:extLst>
          </p:cNvPr>
          <p:cNvSpPr>
            <a:spLocks noGrp="1"/>
          </p:cNvSpPr>
          <p:nvPr>
            <p:ph type="pic" sz="quarter" idx="13" hasCustomPrompt="1"/>
          </p:nvPr>
        </p:nvSpPr>
        <p:spPr>
          <a:xfrm>
            <a:off x="0" y="1233488"/>
            <a:ext cx="12192001" cy="4391024"/>
          </a:xfrm>
          <a:solidFill>
            <a:schemeClr val="bg1">
              <a:lumMod val="95000"/>
            </a:schemeClr>
          </a:solidFill>
        </p:spPr>
        <p:txBody>
          <a:bodyPr vert="horz" lIns="91440" tIns="45720" rIns="91440" bIns="45720" rtlCol="0">
            <a:norm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アイコンをクリックして画像を追加</a:t>
            </a:r>
          </a:p>
        </p:txBody>
      </p:sp>
      <p:grpSp>
        <p:nvGrpSpPr>
          <p:cNvPr id="2" name="グループ 1">
            <a:extLst>
              <a:ext uri="{FF2B5EF4-FFF2-40B4-BE49-F238E27FC236}">
                <a16:creationId xmlns:a16="http://schemas.microsoft.com/office/drawing/2014/main" id="{18F30468-CC2E-4430-88DD-81D548B988FA}"/>
              </a:ext>
            </a:extLst>
          </p:cNvPr>
          <p:cNvGrpSpPr/>
          <p:nvPr userDrawn="1"/>
        </p:nvGrpSpPr>
        <p:grpSpPr>
          <a:xfrm>
            <a:off x="371474" y="260350"/>
            <a:ext cx="644525" cy="973138"/>
            <a:chOff x="371475" y="671713"/>
            <a:chExt cx="496540" cy="836738"/>
          </a:xfrm>
        </p:grpSpPr>
        <p:sp>
          <p:nvSpPr>
            <p:cNvPr id="8" name="長方形 7">
              <a:extLst>
                <a:ext uri="{FF2B5EF4-FFF2-40B4-BE49-F238E27FC236}">
                  <a16:creationId xmlns:a16="http://schemas.microsoft.com/office/drawing/2014/main" id="{BF6F92E0-2218-46A5-A183-84468D9B72A2}"/>
                </a:ext>
              </a:extLst>
            </p:cNvPr>
            <p:cNvSpPr/>
            <p:nvPr userDrawn="1"/>
          </p:nvSpPr>
          <p:spPr>
            <a:xfrm>
              <a:off x="371475" y="1011911"/>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9" name="長方形 8">
              <a:extLst>
                <a:ext uri="{FF2B5EF4-FFF2-40B4-BE49-F238E27FC236}">
                  <a16:creationId xmlns:a16="http://schemas.microsoft.com/office/drawing/2014/main" id="{9B476586-864B-4C72-91AF-8CF8796C6DE8}"/>
                </a:ext>
              </a:extLst>
            </p:cNvPr>
            <p:cNvSpPr/>
            <p:nvPr userDrawn="1"/>
          </p:nvSpPr>
          <p:spPr>
            <a:xfrm>
              <a:off x="620587" y="671713"/>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grpSp>
      <p:sp>
        <p:nvSpPr>
          <p:cNvPr id="10" name="長方形 9">
            <a:extLst>
              <a:ext uri="{FF2B5EF4-FFF2-40B4-BE49-F238E27FC236}">
                <a16:creationId xmlns:a16="http://schemas.microsoft.com/office/drawing/2014/main" id="{38B3D026-83A3-4D78-8B11-A20A6F47170C}"/>
              </a:ext>
            </a:extLst>
          </p:cNvPr>
          <p:cNvSpPr/>
          <p:nvPr userDrawn="1"/>
        </p:nvSpPr>
        <p:spPr>
          <a:xfrm>
            <a:off x="10795001" y="5642462"/>
            <a:ext cx="1397000" cy="12155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5" name="スライド番号プレースホルダー 5">
            <a:extLst>
              <a:ext uri="{FF2B5EF4-FFF2-40B4-BE49-F238E27FC236}">
                <a16:creationId xmlns:a16="http://schemas.microsoft.com/office/drawing/2014/main" id="{A8EC025A-BD30-54EF-B965-FD55C0291765}"/>
              </a:ext>
            </a:extLst>
          </p:cNvPr>
          <p:cNvSpPr>
            <a:spLocks noGrp="1"/>
          </p:cNvSpPr>
          <p:nvPr>
            <p:ph type="sldNum" sz="quarter" idx="12"/>
          </p:nvPr>
        </p:nvSpPr>
        <p:spPr>
          <a:xfrm>
            <a:off x="11231217" y="6518050"/>
            <a:ext cx="960783" cy="339950"/>
          </a:xfrm>
        </p:spPr>
        <p:txBody>
          <a:bodyPr rtlCol="0"/>
          <a:lstStyle>
            <a:lvl1pPr algn="ctr">
              <a:defRPr sz="1500">
                <a:latin typeface="Meiryo UI" panose="020B0604030504040204" pitchFamily="50" charset="-128"/>
                <a:ea typeface="Meiryo UI" panose="020B0604030504040204" pitchFamily="50" charset="-128"/>
              </a:defRPr>
            </a:lvl1pPr>
          </a:lstStyle>
          <a:p>
            <a:fld id="{03DC2DEF-D2FE-4B45-ABA4-9F153FD1C98A}" type="slidenum">
              <a:rPr lang="en-US" altLang="ja-JP" smtClean="0"/>
              <a:pPr/>
              <a:t>‹#›</a:t>
            </a:fld>
            <a:endParaRPr lang="ja-JP" altLang="en-US"/>
          </a:p>
        </p:txBody>
      </p:sp>
    </p:spTree>
    <p:extLst>
      <p:ext uri="{BB962C8B-B14F-4D97-AF65-F5344CB8AC3E}">
        <p14:creationId xmlns:p14="http://schemas.microsoft.com/office/powerpoint/2010/main" val="23599560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sp>
        <p:nvSpPr>
          <p:cNvPr id="3" name="長方形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1" name="長方形 10">
            <a:extLst>
              <a:ext uri="{FF2B5EF4-FFF2-40B4-BE49-F238E27FC236}">
                <a16:creationId xmlns:a16="http://schemas.microsoft.com/office/drawing/2014/main" id="{9171FC10-F7C3-4841-A705-B83FDE093009}"/>
              </a:ext>
            </a:extLst>
          </p:cNvPr>
          <p:cNvSpPr/>
          <p:nvPr userDrawn="1"/>
        </p:nvSpPr>
        <p:spPr>
          <a:xfrm>
            <a:off x="9398000" y="0"/>
            <a:ext cx="2793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 name="図プレースホルダー 6">
            <a:extLst>
              <a:ext uri="{FF2B5EF4-FFF2-40B4-BE49-F238E27FC236}">
                <a16:creationId xmlns:a16="http://schemas.microsoft.com/office/drawing/2014/main" id="{18957288-25D1-4D25-BECD-5A2E6A888185}"/>
              </a:ext>
            </a:extLst>
          </p:cNvPr>
          <p:cNvSpPr>
            <a:spLocks noGrp="1"/>
          </p:cNvSpPr>
          <p:nvPr>
            <p:ph type="pic" sz="quarter" idx="13" hasCustomPrompt="1"/>
          </p:nvPr>
        </p:nvSpPr>
        <p:spPr>
          <a:xfrm>
            <a:off x="0" y="260350"/>
            <a:ext cx="11891963" cy="6300788"/>
          </a:xfrm>
          <a:solidFill>
            <a:schemeClr val="bg1">
              <a:lumMod val="95000"/>
            </a:schemeClr>
          </a:solidFill>
        </p:spPr>
        <p:txBody>
          <a:bodyPr vert="horz" lIns="91440" tIns="45720" rIns="91440" bIns="45720" rtlCol="0">
            <a:norm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アイコンをクリックして画像を追加</a:t>
            </a:r>
          </a:p>
        </p:txBody>
      </p:sp>
      <p:sp>
        <p:nvSpPr>
          <p:cNvPr id="2" name="スライド番号プレースホルダー 5">
            <a:extLst>
              <a:ext uri="{FF2B5EF4-FFF2-40B4-BE49-F238E27FC236}">
                <a16:creationId xmlns:a16="http://schemas.microsoft.com/office/drawing/2014/main" id="{271EC8D2-D20C-73D8-A2E3-175B88FC9978}"/>
              </a:ext>
            </a:extLst>
          </p:cNvPr>
          <p:cNvSpPr>
            <a:spLocks noGrp="1"/>
          </p:cNvSpPr>
          <p:nvPr>
            <p:ph type="sldNum" sz="quarter" idx="12"/>
          </p:nvPr>
        </p:nvSpPr>
        <p:spPr>
          <a:xfrm>
            <a:off x="11231217" y="6518050"/>
            <a:ext cx="960783" cy="339950"/>
          </a:xfrm>
        </p:spPr>
        <p:txBody>
          <a:bodyPr rtlCol="0"/>
          <a:lstStyle>
            <a:lvl1pPr algn="ctr">
              <a:defRPr sz="1500">
                <a:latin typeface="Meiryo UI" panose="020B0604030504040204" pitchFamily="50" charset="-128"/>
                <a:ea typeface="Meiryo UI" panose="020B0604030504040204" pitchFamily="50" charset="-128"/>
              </a:defRPr>
            </a:lvl1pPr>
          </a:lstStyle>
          <a:p>
            <a:fld id="{03DC2DEF-D2FE-4B45-ABA4-9F153FD1C98A}" type="slidenum">
              <a:rPr lang="en-US" altLang="ja-JP" smtClean="0"/>
              <a:pPr/>
              <a:t>‹#›</a:t>
            </a:fld>
            <a:endParaRPr lang="ja-JP" altLang="en-US"/>
          </a:p>
        </p:txBody>
      </p:sp>
    </p:spTree>
    <p:extLst>
      <p:ext uri="{BB962C8B-B14F-4D97-AF65-F5344CB8AC3E}">
        <p14:creationId xmlns:p14="http://schemas.microsoft.com/office/powerpoint/2010/main" val="10350859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rtlCol="0"/>
          <a:lstStyle>
            <a:lvl1pPr>
              <a:defRPr>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8" name="図プレースホルダー 6">
            <a:extLst>
              <a:ext uri="{FF2B5EF4-FFF2-40B4-BE49-F238E27FC236}">
                <a16:creationId xmlns:a16="http://schemas.microsoft.com/office/drawing/2014/main" id="{39EF0319-0CF7-4AB8-BE69-FEE9B6C298FE}"/>
              </a:ext>
            </a:extLst>
          </p:cNvPr>
          <p:cNvSpPr>
            <a:spLocks noGrp="1"/>
          </p:cNvSpPr>
          <p:nvPr>
            <p:ph type="pic" sz="quarter" idx="13" hasCustomPrompt="1"/>
          </p:nvPr>
        </p:nvSpPr>
        <p:spPr>
          <a:xfrm>
            <a:off x="371475" y="1233488"/>
            <a:ext cx="2466000" cy="4967287"/>
          </a:xfrm>
          <a:solidFill>
            <a:schemeClr val="bg1">
              <a:lumMod val="95000"/>
            </a:schemeClr>
          </a:solidFill>
        </p:spPr>
        <p:txBody>
          <a:bodyPr vert="horz" lIns="91440" tIns="45720" rIns="91440" bIns="45720" rtlCol="0">
            <a:norm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アイコンをクリックして画像を追加</a:t>
            </a:r>
          </a:p>
        </p:txBody>
      </p:sp>
      <p:sp>
        <p:nvSpPr>
          <p:cNvPr id="7" name="長方形 6">
            <a:extLst>
              <a:ext uri="{FF2B5EF4-FFF2-40B4-BE49-F238E27FC236}">
                <a16:creationId xmlns:a16="http://schemas.microsoft.com/office/drawing/2014/main" id="{02FAA6CD-8686-4F0E-9F34-3D74AC34027E}"/>
              </a:ext>
            </a:extLst>
          </p:cNvPr>
          <p:cNvSpPr/>
          <p:nvPr userDrawn="1"/>
        </p:nvSpPr>
        <p:spPr>
          <a:xfrm>
            <a:off x="2892285" y="1233488"/>
            <a:ext cx="3210339" cy="1271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3" name="テキスト プレースホルダー 2">
            <a:extLst>
              <a:ext uri="{FF2B5EF4-FFF2-40B4-BE49-F238E27FC236}">
                <a16:creationId xmlns:a16="http://schemas.microsoft.com/office/drawing/2014/main" id="{9DA658D4-2F70-44A3-A7C3-BF6A1D7BE2A9}"/>
              </a:ext>
            </a:extLst>
          </p:cNvPr>
          <p:cNvSpPr>
            <a:spLocks noGrp="1"/>
          </p:cNvSpPr>
          <p:nvPr>
            <p:ph type="body" idx="1"/>
          </p:nvPr>
        </p:nvSpPr>
        <p:spPr>
          <a:xfrm>
            <a:off x="3004445" y="1330963"/>
            <a:ext cx="2986019" cy="1076636"/>
          </a:xfrm>
        </p:spPr>
        <p:txBody>
          <a:bodyPr rtlCol="0" anchor="ctr"/>
          <a:lstStyle>
            <a:lvl1pPr marL="0" indent="0">
              <a:buNone/>
              <a:defRPr sz="2400" b="1">
                <a:solidFill>
                  <a:schemeClr val="bg1"/>
                </a:solidFill>
                <a:latin typeface="Meiryo UI" panose="020B0604030504040204" pitchFamily="50" charset="-128"/>
                <a:ea typeface="Meiryo UI" panose="020B0604030504040204" pitchFamily="50"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マスター テキストの書式設定</a:t>
            </a:r>
          </a:p>
        </p:txBody>
      </p:sp>
      <p:sp>
        <p:nvSpPr>
          <p:cNvPr id="10" name="長方形 9">
            <a:extLst>
              <a:ext uri="{FF2B5EF4-FFF2-40B4-BE49-F238E27FC236}">
                <a16:creationId xmlns:a16="http://schemas.microsoft.com/office/drawing/2014/main" id="{735AFBAA-25FF-494A-937E-3DFC5F737803}"/>
              </a:ext>
            </a:extLst>
          </p:cNvPr>
          <p:cNvSpPr/>
          <p:nvPr userDrawn="1"/>
        </p:nvSpPr>
        <p:spPr>
          <a:xfrm>
            <a:off x="2892284"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 name="コンテンツ プレースホルダー 3">
            <a:extLst>
              <a:ext uri="{FF2B5EF4-FFF2-40B4-BE49-F238E27FC236}">
                <a16:creationId xmlns:a16="http://schemas.microsoft.com/office/drawing/2014/main" id="{CDF57B0C-62A3-4053-936D-9841C7D76D8B}"/>
              </a:ext>
            </a:extLst>
          </p:cNvPr>
          <p:cNvSpPr>
            <a:spLocks noGrp="1"/>
          </p:cNvSpPr>
          <p:nvPr>
            <p:ph sz="half" idx="2"/>
          </p:nvPr>
        </p:nvSpPr>
        <p:spPr>
          <a:xfrm>
            <a:off x="3004445" y="2623930"/>
            <a:ext cx="2986019" cy="3448880"/>
          </a:xfrm>
        </p:spPr>
        <p:txBody>
          <a:bodyPr rtlCol="0">
            <a:normAutofit/>
          </a:bodyPr>
          <a:lstStyle>
            <a:lvl1pPr>
              <a:defRPr sz="1800">
                <a:latin typeface="Meiryo UI" panose="020B0604030504040204" pitchFamily="50" charset="-128"/>
                <a:ea typeface="Meiryo UI" panose="020B0604030504040204" pitchFamily="50" charset="-128"/>
              </a:defRPr>
            </a:lvl1pPr>
            <a:lvl2pPr>
              <a:defRPr sz="1600">
                <a:latin typeface="Meiryo UI" panose="020B0604030504040204" pitchFamily="50" charset="-128"/>
                <a:ea typeface="Meiryo UI" panose="020B0604030504040204" pitchFamily="50" charset="-128"/>
              </a:defRPr>
            </a:lvl2pPr>
            <a:lvl3pPr>
              <a:defRPr sz="1400">
                <a:latin typeface="Meiryo UI" panose="020B0604030504040204" pitchFamily="50" charset="-128"/>
                <a:ea typeface="Meiryo UI" panose="020B0604030504040204" pitchFamily="50" charset="-128"/>
              </a:defRPr>
            </a:lvl3pPr>
            <a:lvl4pPr>
              <a:defRPr sz="1200">
                <a:latin typeface="Meiryo UI" panose="020B0604030504040204" pitchFamily="50" charset="-128"/>
                <a:ea typeface="Meiryo UI" panose="020B0604030504040204" pitchFamily="50" charset="-128"/>
              </a:defRPr>
            </a:lvl4pPr>
            <a:lvl5pPr>
              <a:defRPr sz="1200">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11" name="図プレースホルダー 6">
            <a:extLst>
              <a:ext uri="{FF2B5EF4-FFF2-40B4-BE49-F238E27FC236}">
                <a16:creationId xmlns:a16="http://schemas.microsoft.com/office/drawing/2014/main" id="{F36B08A9-4F2C-4D72-A755-CBF0DAD5A4FC}"/>
              </a:ext>
            </a:extLst>
          </p:cNvPr>
          <p:cNvSpPr>
            <a:spLocks noGrp="1"/>
          </p:cNvSpPr>
          <p:nvPr>
            <p:ph type="pic" sz="quarter" idx="14" hasCustomPrompt="1"/>
          </p:nvPr>
        </p:nvSpPr>
        <p:spPr>
          <a:xfrm>
            <a:off x="6151738" y="1233487"/>
            <a:ext cx="2464907" cy="4967287"/>
          </a:xfrm>
          <a:solidFill>
            <a:schemeClr val="bg1">
              <a:lumMod val="95000"/>
            </a:schemeClr>
          </a:solidFill>
        </p:spPr>
        <p:txBody>
          <a:bodyPr vert="horz" lIns="91440" tIns="45720" rIns="91440" bIns="45720" rtlCol="0">
            <a:norm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アイコンをクリックして写真を追加</a:t>
            </a:r>
          </a:p>
        </p:txBody>
      </p:sp>
      <p:sp>
        <p:nvSpPr>
          <p:cNvPr id="12" name="長方形 11">
            <a:extLst>
              <a:ext uri="{FF2B5EF4-FFF2-40B4-BE49-F238E27FC236}">
                <a16:creationId xmlns:a16="http://schemas.microsoft.com/office/drawing/2014/main" id="{7CD8F79B-BFE6-4B3E-8853-5C61FDFF46D9}"/>
              </a:ext>
            </a:extLst>
          </p:cNvPr>
          <p:cNvSpPr/>
          <p:nvPr userDrawn="1"/>
        </p:nvSpPr>
        <p:spPr>
          <a:xfrm>
            <a:off x="8673131" y="1233488"/>
            <a:ext cx="3210339" cy="1271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solidFill>
                <a:schemeClr val="bg1"/>
              </a:solidFill>
              <a:latin typeface="Meiryo UI" panose="020B0604030504040204" pitchFamily="50" charset="-128"/>
              <a:ea typeface="Meiryo UI" panose="020B0604030504040204" pitchFamily="50" charset="-128"/>
            </a:endParaRPr>
          </a:p>
        </p:txBody>
      </p:sp>
      <p:sp>
        <p:nvSpPr>
          <p:cNvPr id="13" name="長方形 12">
            <a:extLst>
              <a:ext uri="{FF2B5EF4-FFF2-40B4-BE49-F238E27FC236}">
                <a16:creationId xmlns:a16="http://schemas.microsoft.com/office/drawing/2014/main" id="{33B3569E-E4EC-433C-AFDA-E50961675D8F}"/>
              </a:ext>
            </a:extLst>
          </p:cNvPr>
          <p:cNvSpPr/>
          <p:nvPr userDrawn="1"/>
        </p:nvSpPr>
        <p:spPr>
          <a:xfrm>
            <a:off x="8673130"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5" name="テキスト プレースホルダー 4">
            <a:extLst>
              <a:ext uri="{FF2B5EF4-FFF2-40B4-BE49-F238E27FC236}">
                <a16:creationId xmlns:a16="http://schemas.microsoft.com/office/drawing/2014/main" id="{BA2A6524-3EAC-4E27-BF8E-8F87E480F902}"/>
              </a:ext>
            </a:extLst>
          </p:cNvPr>
          <p:cNvSpPr>
            <a:spLocks noGrp="1"/>
          </p:cNvSpPr>
          <p:nvPr>
            <p:ph type="body" sz="quarter" idx="3"/>
          </p:nvPr>
        </p:nvSpPr>
        <p:spPr>
          <a:xfrm>
            <a:off x="8786099" y="1333189"/>
            <a:ext cx="2984400" cy="1074410"/>
          </a:xfrm>
        </p:spPr>
        <p:txBody>
          <a:bodyPr rtlCol="0" anchor="ctr"/>
          <a:lstStyle>
            <a:lvl1pPr marL="0" indent="0">
              <a:buNone/>
              <a:defRPr sz="2400" b="1">
                <a:solidFill>
                  <a:schemeClr val="bg1"/>
                </a:solidFill>
                <a:latin typeface="Meiryo UI" panose="020B0604030504040204" pitchFamily="50" charset="-128"/>
                <a:ea typeface="Meiryo UI" panose="020B0604030504040204" pitchFamily="50"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マスター テキストの書式設定</a:t>
            </a:r>
          </a:p>
        </p:txBody>
      </p:sp>
      <p:sp>
        <p:nvSpPr>
          <p:cNvPr id="6" name="コンテンツ プレースホルダー 5">
            <a:extLst>
              <a:ext uri="{FF2B5EF4-FFF2-40B4-BE49-F238E27FC236}">
                <a16:creationId xmlns:a16="http://schemas.microsoft.com/office/drawing/2014/main" id="{61FB94EC-1786-4ACB-B9A8-28216C7AB699}"/>
              </a:ext>
            </a:extLst>
          </p:cNvPr>
          <p:cNvSpPr>
            <a:spLocks noGrp="1"/>
          </p:cNvSpPr>
          <p:nvPr>
            <p:ph sz="quarter" idx="4"/>
          </p:nvPr>
        </p:nvSpPr>
        <p:spPr>
          <a:xfrm>
            <a:off x="8786099" y="2623930"/>
            <a:ext cx="2984400" cy="3448881"/>
          </a:xfrm>
        </p:spPr>
        <p:txBody>
          <a:bodyPr rtlCol="0">
            <a:normAutofit/>
          </a:bodyPr>
          <a:lstStyle>
            <a:lvl1pPr>
              <a:defRPr sz="1800">
                <a:latin typeface="Meiryo UI" panose="020B0604030504040204" pitchFamily="50" charset="-128"/>
                <a:ea typeface="Meiryo UI" panose="020B0604030504040204" pitchFamily="50" charset="-128"/>
              </a:defRPr>
            </a:lvl1pPr>
            <a:lvl2pPr>
              <a:defRPr sz="1600">
                <a:latin typeface="Meiryo UI" panose="020B0604030504040204" pitchFamily="50" charset="-128"/>
                <a:ea typeface="Meiryo UI" panose="020B0604030504040204" pitchFamily="50" charset="-128"/>
              </a:defRPr>
            </a:lvl2pPr>
            <a:lvl3pPr>
              <a:defRPr sz="1400">
                <a:latin typeface="Meiryo UI" panose="020B0604030504040204" pitchFamily="50" charset="-128"/>
                <a:ea typeface="Meiryo UI" panose="020B0604030504040204" pitchFamily="50" charset="-128"/>
              </a:defRPr>
            </a:lvl3pPr>
            <a:lvl4pPr>
              <a:defRPr sz="1200">
                <a:latin typeface="Meiryo UI" panose="020B0604030504040204" pitchFamily="50" charset="-128"/>
                <a:ea typeface="Meiryo UI" panose="020B0604030504040204" pitchFamily="50" charset="-128"/>
              </a:defRPr>
            </a:lvl4pPr>
            <a:lvl5pPr>
              <a:defRPr sz="1200">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15" name="スライド番号プレースホルダー 5">
            <a:extLst>
              <a:ext uri="{FF2B5EF4-FFF2-40B4-BE49-F238E27FC236}">
                <a16:creationId xmlns:a16="http://schemas.microsoft.com/office/drawing/2014/main" id="{FD90AF3F-2CC8-A3B9-002F-5E4BB98FCC3C}"/>
              </a:ext>
            </a:extLst>
          </p:cNvPr>
          <p:cNvSpPr>
            <a:spLocks noGrp="1"/>
          </p:cNvSpPr>
          <p:nvPr>
            <p:ph type="sldNum" sz="quarter" idx="12"/>
          </p:nvPr>
        </p:nvSpPr>
        <p:spPr>
          <a:xfrm>
            <a:off x="11231217" y="6518050"/>
            <a:ext cx="960783" cy="339950"/>
          </a:xfrm>
        </p:spPr>
        <p:txBody>
          <a:bodyPr rtlCol="0"/>
          <a:lstStyle>
            <a:lvl1pPr algn="ctr">
              <a:defRPr sz="1500">
                <a:latin typeface="Meiryo UI" panose="020B0604030504040204" pitchFamily="50" charset="-128"/>
                <a:ea typeface="Meiryo UI" panose="020B0604030504040204" pitchFamily="50" charset="-128"/>
              </a:defRPr>
            </a:lvl1pPr>
          </a:lstStyle>
          <a:p>
            <a:fld id="{03DC2DEF-D2FE-4B45-ABA4-9F153FD1C98A}" type="slidenum">
              <a:rPr lang="en-US" altLang="ja-JP" smtClean="0"/>
              <a:pPr/>
              <a:t>‹#›</a:t>
            </a:fld>
            <a:endParaRPr lang="ja-JP" altLang="en-US"/>
          </a:p>
        </p:txBody>
      </p:sp>
    </p:spTree>
    <p:extLst>
      <p:ext uri="{BB962C8B-B14F-4D97-AF65-F5344CB8AC3E}">
        <p14:creationId xmlns:p14="http://schemas.microsoft.com/office/powerpoint/2010/main" val="3896188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rtlCol="0"/>
          <a:lstStyle>
            <a:lvl1pPr>
              <a:defRPr>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8" name="図プレースホルダー 6">
            <a:extLst>
              <a:ext uri="{FF2B5EF4-FFF2-40B4-BE49-F238E27FC236}">
                <a16:creationId xmlns:a16="http://schemas.microsoft.com/office/drawing/2014/main" id="{39EF0319-0CF7-4AB8-BE69-FEE9B6C298FE}"/>
              </a:ext>
            </a:extLst>
          </p:cNvPr>
          <p:cNvSpPr>
            <a:spLocks noGrp="1"/>
          </p:cNvSpPr>
          <p:nvPr>
            <p:ph type="pic" sz="quarter" idx="13" hasCustomPrompt="1"/>
          </p:nvPr>
        </p:nvSpPr>
        <p:spPr>
          <a:xfrm>
            <a:off x="7063827" y="1233488"/>
            <a:ext cx="4828135" cy="4967287"/>
          </a:xfrm>
          <a:solidFill>
            <a:schemeClr val="bg1">
              <a:lumMod val="95000"/>
            </a:schemeClr>
          </a:solidFill>
        </p:spPr>
        <p:txBody>
          <a:bodyPr vert="horz" lIns="91440" tIns="45720" rIns="91440" bIns="45720" rtlCol="0">
            <a:norm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アイコンをクリックして画像を追加</a:t>
            </a:r>
          </a:p>
        </p:txBody>
      </p:sp>
      <p:sp>
        <p:nvSpPr>
          <p:cNvPr id="7" name="長方形 6">
            <a:extLst>
              <a:ext uri="{FF2B5EF4-FFF2-40B4-BE49-F238E27FC236}">
                <a16:creationId xmlns:a16="http://schemas.microsoft.com/office/drawing/2014/main" id="{02FAA6CD-8686-4F0E-9F34-3D74AC34027E}"/>
              </a:ext>
            </a:extLst>
          </p:cNvPr>
          <p:cNvSpPr/>
          <p:nvPr userDrawn="1"/>
        </p:nvSpPr>
        <p:spPr>
          <a:xfrm>
            <a:off x="371476" y="1233488"/>
            <a:ext cx="3210339" cy="1271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3" name="テキスト プレースホルダー 2">
            <a:extLst>
              <a:ext uri="{FF2B5EF4-FFF2-40B4-BE49-F238E27FC236}">
                <a16:creationId xmlns:a16="http://schemas.microsoft.com/office/drawing/2014/main" id="{9DA658D4-2F70-44A3-A7C3-BF6A1D7BE2A9}"/>
              </a:ext>
            </a:extLst>
          </p:cNvPr>
          <p:cNvSpPr>
            <a:spLocks noGrp="1"/>
          </p:cNvSpPr>
          <p:nvPr>
            <p:ph type="body" idx="1"/>
          </p:nvPr>
        </p:nvSpPr>
        <p:spPr>
          <a:xfrm>
            <a:off x="483636" y="1330963"/>
            <a:ext cx="2986019" cy="1076636"/>
          </a:xfrm>
        </p:spPr>
        <p:txBody>
          <a:bodyPr rtlCol="0" anchor="ctr"/>
          <a:lstStyle>
            <a:lvl1pPr marL="0" indent="0">
              <a:buNone/>
              <a:defRPr sz="2400" b="1">
                <a:solidFill>
                  <a:schemeClr val="bg1"/>
                </a:solidFill>
                <a:latin typeface="Meiryo UI" panose="020B0604030504040204" pitchFamily="50" charset="-128"/>
                <a:ea typeface="Meiryo UI" panose="020B0604030504040204" pitchFamily="50"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マスター テキストの書式設定</a:t>
            </a:r>
          </a:p>
        </p:txBody>
      </p:sp>
      <p:sp>
        <p:nvSpPr>
          <p:cNvPr id="10" name="長方形 9">
            <a:extLst>
              <a:ext uri="{FF2B5EF4-FFF2-40B4-BE49-F238E27FC236}">
                <a16:creationId xmlns:a16="http://schemas.microsoft.com/office/drawing/2014/main" id="{735AFBAA-25FF-494A-937E-3DFC5F737803}"/>
              </a:ext>
            </a:extLst>
          </p:cNvPr>
          <p:cNvSpPr/>
          <p:nvPr userDrawn="1"/>
        </p:nvSpPr>
        <p:spPr>
          <a:xfrm>
            <a:off x="371475"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 name="コンテンツ プレースホルダー 3">
            <a:extLst>
              <a:ext uri="{FF2B5EF4-FFF2-40B4-BE49-F238E27FC236}">
                <a16:creationId xmlns:a16="http://schemas.microsoft.com/office/drawing/2014/main" id="{CDF57B0C-62A3-4053-936D-9841C7D76D8B}"/>
              </a:ext>
            </a:extLst>
          </p:cNvPr>
          <p:cNvSpPr>
            <a:spLocks noGrp="1"/>
          </p:cNvSpPr>
          <p:nvPr>
            <p:ph sz="half" idx="2"/>
          </p:nvPr>
        </p:nvSpPr>
        <p:spPr>
          <a:xfrm>
            <a:off x="483636" y="2623930"/>
            <a:ext cx="2986019" cy="3448880"/>
          </a:xfrm>
        </p:spPr>
        <p:txBody>
          <a:bodyPr rtlCol="0">
            <a:normAutofit/>
          </a:bodyPr>
          <a:lstStyle>
            <a:lvl1pPr>
              <a:defRPr sz="1800">
                <a:latin typeface="Meiryo UI" panose="020B0604030504040204" pitchFamily="50" charset="-128"/>
                <a:ea typeface="Meiryo UI" panose="020B0604030504040204" pitchFamily="50" charset="-128"/>
              </a:defRPr>
            </a:lvl1pPr>
            <a:lvl2pPr>
              <a:defRPr sz="1600">
                <a:latin typeface="Meiryo UI" panose="020B0604030504040204" pitchFamily="50" charset="-128"/>
                <a:ea typeface="Meiryo UI" panose="020B0604030504040204" pitchFamily="50" charset="-128"/>
              </a:defRPr>
            </a:lvl2pPr>
            <a:lvl3pPr>
              <a:defRPr sz="1400">
                <a:latin typeface="Meiryo UI" panose="020B0604030504040204" pitchFamily="50" charset="-128"/>
                <a:ea typeface="Meiryo UI" panose="020B0604030504040204" pitchFamily="50" charset="-128"/>
              </a:defRPr>
            </a:lvl3pPr>
            <a:lvl4pPr>
              <a:defRPr sz="1200">
                <a:latin typeface="Meiryo UI" panose="020B0604030504040204" pitchFamily="50" charset="-128"/>
                <a:ea typeface="Meiryo UI" panose="020B0604030504040204" pitchFamily="50" charset="-128"/>
              </a:defRPr>
            </a:lvl4pPr>
            <a:lvl5pPr>
              <a:defRPr sz="1200">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12" name="長方形 11">
            <a:extLst>
              <a:ext uri="{FF2B5EF4-FFF2-40B4-BE49-F238E27FC236}">
                <a16:creationId xmlns:a16="http://schemas.microsoft.com/office/drawing/2014/main" id="{7CD8F79B-BFE6-4B3E-8853-5C61FDFF46D9}"/>
              </a:ext>
            </a:extLst>
          </p:cNvPr>
          <p:cNvSpPr/>
          <p:nvPr userDrawn="1"/>
        </p:nvSpPr>
        <p:spPr>
          <a:xfrm>
            <a:off x="3717652" y="1233488"/>
            <a:ext cx="3210339" cy="1271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solidFill>
                <a:schemeClr val="bg1"/>
              </a:solidFill>
              <a:latin typeface="Meiryo UI" panose="020B0604030504040204" pitchFamily="50" charset="-128"/>
              <a:ea typeface="Meiryo UI" panose="020B0604030504040204" pitchFamily="50" charset="-128"/>
            </a:endParaRPr>
          </a:p>
        </p:txBody>
      </p:sp>
      <p:sp>
        <p:nvSpPr>
          <p:cNvPr id="13" name="長方形 12">
            <a:extLst>
              <a:ext uri="{FF2B5EF4-FFF2-40B4-BE49-F238E27FC236}">
                <a16:creationId xmlns:a16="http://schemas.microsoft.com/office/drawing/2014/main" id="{33B3569E-E4EC-433C-AFDA-E50961675D8F}"/>
              </a:ext>
            </a:extLst>
          </p:cNvPr>
          <p:cNvSpPr/>
          <p:nvPr userDrawn="1"/>
        </p:nvSpPr>
        <p:spPr>
          <a:xfrm>
            <a:off x="3717651"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5" name="テキスト プレースホルダー 4">
            <a:extLst>
              <a:ext uri="{FF2B5EF4-FFF2-40B4-BE49-F238E27FC236}">
                <a16:creationId xmlns:a16="http://schemas.microsoft.com/office/drawing/2014/main" id="{BA2A6524-3EAC-4E27-BF8E-8F87E480F902}"/>
              </a:ext>
            </a:extLst>
          </p:cNvPr>
          <p:cNvSpPr>
            <a:spLocks noGrp="1"/>
          </p:cNvSpPr>
          <p:nvPr>
            <p:ph type="body" sz="quarter" idx="3"/>
          </p:nvPr>
        </p:nvSpPr>
        <p:spPr>
          <a:xfrm>
            <a:off x="3830620" y="1333189"/>
            <a:ext cx="2984400" cy="1074410"/>
          </a:xfrm>
        </p:spPr>
        <p:txBody>
          <a:bodyPr rtlCol="0" anchor="ctr"/>
          <a:lstStyle>
            <a:lvl1pPr marL="0" indent="0">
              <a:buNone/>
              <a:defRPr sz="2400" b="1">
                <a:solidFill>
                  <a:schemeClr val="bg1"/>
                </a:solidFill>
                <a:latin typeface="Meiryo UI" panose="020B0604030504040204" pitchFamily="50" charset="-128"/>
                <a:ea typeface="Meiryo UI" panose="020B0604030504040204" pitchFamily="50"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マスター テキストの書式設定</a:t>
            </a:r>
          </a:p>
        </p:txBody>
      </p:sp>
      <p:sp>
        <p:nvSpPr>
          <p:cNvPr id="6" name="コンテンツ プレースホルダー 5">
            <a:extLst>
              <a:ext uri="{FF2B5EF4-FFF2-40B4-BE49-F238E27FC236}">
                <a16:creationId xmlns:a16="http://schemas.microsoft.com/office/drawing/2014/main" id="{61FB94EC-1786-4ACB-B9A8-28216C7AB699}"/>
              </a:ext>
            </a:extLst>
          </p:cNvPr>
          <p:cNvSpPr>
            <a:spLocks noGrp="1"/>
          </p:cNvSpPr>
          <p:nvPr>
            <p:ph sz="quarter" idx="4"/>
          </p:nvPr>
        </p:nvSpPr>
        <p:spPr>
          <a:xfrm>
            <a:off x="3830620" y="2623930"/>
            <a:ext cx="2984400" cy="3448881"/>
          </a:xfrm>
        </p:spPr>
        <p:txBody>
          <a:bodyPr rtlCol="0">
            <a:normAutofit/>
          </a:bodyPr>
          <a:lstStyle>
            <a:lvl1pPr>
              <a:defRPr sz="1800">
                <a:latin typeface="Meiryo UI" panose="020B0604030504040204" pitchFamily="50" charset="-128"/>
                <a:ea typeface="Meiryo UI" panose="020B0604030504040204" pitchFamily="50" charset="-128"/>
              </a:defRPr>
            </a:lvl1pPr>
            <a:lvl2pPr>
              <a:defRPr sz="1600">
                <a:latin typeface="Meiryo UI" panose="020B0604030504040204" pitchFamily="50" charset="-128"/>
                <a:ea typeface="Meiryo UI" panose="020B0604030504040204" pitchFamily="50" charset="-128"/>
              </a:defRPr>
            </a:lvl2pPr>
            <a:lvl3pPr>
              <a:defRPr sz="1400">
                <a:latin typeface="Meiryo UI" panose="020B0604030504040204" pitchFamily="50" charset="-128"/>
                <a:ea typeface="Meiryo UI" panose="020B0604030504040204" pitchFamily="50" charset="-128"/>
              </a:defRPr>
            </a:lvl3pPr>
            <a:lvl4pPr>
              <a:defRPr sz="1200">
                <a:latin typeface="Meiryo UI" panose="020B0604030504040204" pitchFamily="50" charset="-128"/>
                <a:ea typeface="Meiryo UI" panose="020B0604030504040204" pitchFamily="50" charset="-128"/>
              </a:defRPr>
            </a:lvl4pPr>
            <a:lvl5pPr>
              <a:defRPr sz="1200">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11" name="スライド番号プレースホルダー 5">
            <a:extLst>
              <a:ext uri="{FF2B5EF4-FFF2-40B4-BE49-F238E27FC236}">
                <a16:creationId xmlns:a16="http://schemas.microsoft.com/office/drawing/2014/main" id="{7CD7D79B-0A55-CD0B-F97C-49F77307B445}"/>
              </a:ext>
            </a:extLst>
          </p:cNvPr>
          <p:cNvSpPr>
            <a:spLocks noGrp="1"/>
          </p:cNvSpPr>
          <p:nvPr>
            <p:ph type="sldNum" sz="quarter" idx="12"/>
          </p:nvPr>
        </p:nvSpPr>
        <p:spPr>
          <a:xfrm>
            <a:off x="11231217" y="6518050"/>
            <a:ext cx="960783" cy="339950"/>
          </a:xfrm>
        </p:spPr>
        <p:txBody>
          <a:bodyPr rtlCol="0"/>
          <a:lstStyle>
            <a:lvl1pPr algn="ctr">
              <a:defRPr sz="1500">
                <a:latin typeface="Meiryo UI" panose="020B0604030504040204" pitchFamily="50" charset="-128"/>
                <a:ea typeface="Meiryo UI" panose="020B0604030504040204" pitchFamily="50" charset="-128"/>
              </a:defRPr>
            </a:lvl1pPr>
          </a:lstStyle>
          <a:p>
            <a:fld id="{03DC2DEF-D2FE-4B45-ABA4-9F153FD1C98A}" type="slidenum">
              <a:rPr lang="en-US" altLang="ja-JP" smtClean="0"/>
              <a:pPr/>
              <a:t>‹#›</a:t>
            </a:fld>
            <a:endParaRPr lang="ja-JP" altLang="en-US"/>
          </a:p>
        </p:txBody>
      </p:sp>
    </p:spTree>
    <p:extLst>
      <p:ext uri="{BB962C8B-B14F-4D97-AF65-F5344CB8AC3E}">
        <p14:creationId xmlns:p14="http://schemas.microsoft.com/office/powerpoint/2010/main" val="3258851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
        <p:nvSpPr>
          <p:cNvPr id="7" name="長方形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9" name="図プレースホルダー 8">
            <a:extLst>
              <a:ext uri="{FF2B5EF4-FFF2-40B4-BE49-F238E27FC236}">
                <a16:creationId xmlns:a16="http://schemas.microsoft.com/office/drawing/2014/main" id="{2D02598E-521E-41CD-B068-134834CFF4FF}"/>
              </a:ext>
            </a:extLst>
          </p:cNvPr>
          <p:cNvSpPr>
            <a:spLocks noGrp="1"/>
          </p:cNvSpPr>
          <p:nvPr>
            <p:ph type="pic" sz="quarter" idx="10" hasCustomPrompt="1"/>
          </p:nvPr>
        </p:nvSpPr>
        <p:spPr>
          <a:xfrm>
            <a:off x="0" y="0"/>
            <a:ext cx="12192000" cy="6857999"/>
          </a:xfrm>
          <a:solidFill>
            <a:schemeClr val="bg1">
              <a:lumMod val="95000"/>
            </a:schemeClr>
          </a:solidFill>
        </p:spPr>
        <p:txBody>
          <a:bodyPr rtlCol="0">
            <a:normAutofit/>
          </a:bodyPr>
          <a:lstStyle>
            <a:lvl1pPr marL="0" indent="0" algn="ctr">
              <a:buNone/>
              <a:defRPr sz="1800">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2" name="タイトル 1">
            <a:extLst>
              <a:ext uri="{FF2B5EF4-FFF2-40B4-BE49-F238E27FC236}">
                <a16:creationId xmlns:a16="http://schemas.microsoft.com/office/drawing/2014/main" id="{4E8B51C6-9166-4F67-995A-396809E6533C}"/>
              </a:ext>
            </a:extLst>
          </p:cNvPr>
          <p:cNvSpPr>
            <a:spLocks noGrp="1"/>
          </p:cNvSpPr>
          <p:nvPr>
            <p:ph type="ctrTitle"/>
          </p:nvPr>
        </p:nvSpPr>
        <p:spPr>
          <a:xfrm>
            <a:off x="3436610" y="1779589"/>
            <a:ext cx="5318781" cy="2182811"/>
          </a:xfrm>
        </p:spPr>
        <p:txBody>
          <a:bodyPr rtlCol="0" anchor="b">
            <a:normAutofit/>
          </a:bodyPr>
          <a:lstStyle>
            <a:lvl1pPr algn="ctr">
              <a:defRPr sz="5400">
                <a:solidFill>
                  <a:schemeClr val="tx1"/>
                </a:solidFill>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3" name="サブタイトル 2">
            <a:extLst>
              <a:ext uri="{FF2B5EF4-FFF2-40B4-BE49-F238E27FC236}">
                <a16:creationId xmlns:a16="http://schemas.microsoft.com/office/drawing/2014/main" id="{A951C9A4-8764-4CB3-AC26-C957C0E84BCD}"/>
              </a:ext>
            </a:extLst>
          </p:cNvPr>
          <p:cNvSpPr>
            <a:spLocks noGrp="1"/>
          </p:cNvSpPr>
          <p:nvPr>
            <p:ph type="subTitle" idx="1"/>
          </p:nvPr>
        </p:nvSpPr>
        <p:spPr>
          <a:xfrm>
            <a:off x="3436610" y="4079083"/>
            <a:ext cx="5318781" cy="976311"/>
          </a:xfrm>
        </p:spPr>
        <p:txBody>
          <a:bodyPr rtlCol="0"/>
          <a:lstStyle>
            <a:lvl1pPr marL="0" indent="0" algn="ctr">
              <a:buNone/>
              <a:defRPr sz="2400">
                <a:solidFill>
                  <a:schemeClr val="tx1"/>
                </a:solidFill>
                <a:latin typeface="Meiryo UI" panose="020B0604030504040204" pitchFamily="50" charset="-128"/>
                <a:ea typeface="Meiryo UI" panose="020B0604030504040204"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ja-JP" altLang="en-US" noProof="0"/>
              <a:t>マスター サブタイトルの書式設定</a:t>
            </a:r>
          </a:p>
        </p:txBody>
      </p:sp>
    </p:spTree>
    <p:extLst>
      <p:ext uri="{BB962C8B-B14F-4D97-AF65-F5344CB8AC3E}">
        <p14:creationId xmlns:p14="http://schemas.microsoft.com/office/powerpoint/2010/main" val="8550443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rtlCol="0"/>
          <a:lstStyle/>
          <a:p>
            <a:pPr rtl="0"/>
            <a:r>
              <a:rPr lang="ja-JP" altLang="en-US" noProof="0"/>
              <a:t>マスター タイトルの書式設定</a:t>
            </a:r>
          </a:p>
        </p:txBody>
      </p:sp>
      <p:sp>
        <p:nvSpPr>
          <p:cNvPr id="8" name="図プレースホルダー 6">
            <a:extLst>
              <a:ext uri="{FF2B5EF4-FFF2-40B4-BE49-F238E27FC236}">
                <a16:creationId xmlns:a16="http://schemas.microsoft.com/office/drawing/2014/main" id="{39EF0319-0CF7-4AB8-BE69-FEE9B6C298FE}"/>
              </a:ext>
            </a:extLst>
          </p:cNvPr>
          <p:cNvSpPr>
            <a:spLocks noGrp="1"/>
          </p:cNvSpPr>
          <p:nvPr>
            <p:ph type="pic" sz="quarter" idx="13" hasCustomPrompt="1"/>
          </p:nvPr>
        </p:nvSpPr>
        <p:spPr>
          <a:xfrm>
            <a:off x="371475" y="1233488"/>
            <a:ext cx="11520487"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ja-JP" altLang="en-US" noProof="0"/>
              <a:t>アイコンをクリックして画像を追加</a:t>
            </a:r>
          </a:p>
        </p:txBody>
      </p:sp>
      <p:sp>
        <p:nvSpPr>
          <p:cNvPr id="5" name="テキスト プレースホルダー 4">
            <a:extLst>
              <a:ext uri="{FF2B5EF4-FFF2-40B4-BE49-F238E27FC236}">
                <a16:creationId xmlns:a16="http://schemas.microsoft.com/office/drawing/2014/main" id="{BA2A6524-3EAC-4E27-BF8E-8F87E480F902}"/>
              </a:ext>
            </a:extLst>
          </p:cNvPr>
          <p:cNvSpPr>
            <a:spLocks noGrp="1"/>
          </p:cNvSpPr>
          <p:nvPr>
            <p:ph type="body" sz="quarter" idx="3"/>
          </p:nvPr>
        </p:nvSpPr>
        <p:spPr>
          <a:xfrm>
            <a:off x="6261798" y="2910543"/>
            <a:ext cx="5058000" cy="518457"/>
          </a:xfrm>
        </p:spPr>
        <p:txBody>
          <a:bodyPr rtlCol="0" anchor="ctr">
            <a:normAutofit/>
          </a:bodyP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マスター テキストの書式設定</a:t>
            </a:r>
          </a:p>
        </p:txBody>
      </p:sp>
      <p:sp>
        <p:nvSpPr>
          <p:cNvPr id="6" name="コンテンツ プレースホルダー 5">
            <a:extLst>
              <a:ext uri="{FF2B5EF4-FFF2-40B4-BE49-F238E27FC236}">
                <a16:creationId xmlns:a16="http://schemas.microsoft.com/office/drawing/2014/main" id="{61FB94EC-1786-4ACB-B9A8-28216C7AB699}"/>
              </a:ext>
            </a:extLst>
          </p:cNvPr>
          <p:cNvSpPr>
            <a:spLocks noGrp="1"/>
          </p:cNvSpPr>
          <p:nvPr>
            <p:ph sz="quarter" idx="4"/>
          </p:nvPr>
        </p:nvSpPr>
        <p:spPr>
          <a:xfrm>
            <a:off x="6261798" y="3523420"/>
            <a:ext cx="5058000" cy="2181641"/>
          </a:xfrm>
        </p:spPr>
        <p:txBody>
          <a:bodyPr rtlCol="0">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3" name="テキスト プレースホルダー 2">
            <a:extLst>
              <a:ext uri="{FF2B5EF4-FFF2-40B4-BE49-F238E27FC236}">
                <a16:creationId xmlns:a16="http://schemas.microsoft.com/office/drawing/2014/main" id="{9DA658D4-2F70-44A3-A7C3-BF6A1D7BE2A9}"/>
              </a:ext>
            </a:extLst>
          </p:cNvPr>
          <p:cNvSpPr>
            <a:spLocks noGrp="1"/>
          </p:cNvSpPr>
          <p:nvPr>
            <p:ph type="body" idx="1"/>
          </p:nvPr>
        </p:nvSpPr>
        <p:spPr>
          <a:xfrm>
            <a:off x="895142" y="2910543"/>
            <a:ext cx="5058397" cy="518457"/>
          </a:xfrm>
        </p:spPr>
        <p:txBody>
          <a:bodyPr rtlCol="0" anchor="ct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マスター テキストの書式設定</a:t>
            </a:r>
          </a:p>
        </p:txBody>
      </p:sp>
      <p:sp>
        <p:nvSpPr>
          <p:cNvPr id="4" name="コンテンツ プレースホルダー 3">
            <a:extLst>
              <a:ext uri="{FF2B5EF4-FFF2-40B4-BE49-F238E27FC236}">
                <a16:creationId xmlns:a16="http://schemas.microsoft.com/office/drawing/2014/main" id="{CDF57B0C-62A3-4053-936D-9841C7D76D8B}"/>
              </a:ext>
            </a:extLst>
          </p:cNvPr>
          <p:cNvSpPr>
            <a:spLocks noGrp="1"/>
          </p:cNvSpPr>
          <p:nvPr>
            <p:ph sz="half" idx="2"/>
          </p:nvPr>
        </p:nvSpPr>
        <p:spPr>
          <a:xfrm>
            <a:off x="895142" y="3523420"/>
            <a:ext cx="5058397" cy="2181641"/>
          </a:xfrm>
        </p:spPr>
        <p:txBody>
          <a:bodyPr rtlCol="0">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7" name="スライド番号プレースホルダー 5">
            <a:extLst>
              <a:ext uri="{FF2B5EF4-FFF2-40B4-BE49-F238E27FC236}">
                <a16:creationId xmlns:a16="http://schemas.microsoft.com/office/drawing/2014/main" id="{1C59676F-8F09-883C-CD69-EFEB4F416094}"/>
              </a:ext>
            </a:extLst>
          </p:cNvPr>
          <p:cNvSpPr>
            <a:spLocks noGrp="1"/>
          </p:cNvSpPr>
          <p:nvPr>
            <p:ph type="sldNum" sz="quarter" idx="12"/>
          </p:nvPr>
        </p:nvSpPr>
        <p:spPr>
          <a:xfrm>
            <a:off x="11231217" y="6518050"/>
            <a:ext cx="960783" cy="339950"/>
          </a:xfrm>
        </p:spPr>
        <p:txBody>
          <a:bodyPr rtlCol="0"/>
          <a:lstStyle>
            <a:lvl1pPr algn="ctr">
              <a:defRPr sz="1500">
                <a:latin typeface="Meiryo UI" panose="020B0604030504040204" pitchFamily="50" charset="-128"/>
                <a:ea typeface="Meiryo UI" panose="020B0604030504040204" pitchFamily="50" charset="-128"/>
              </a:defRPr>
            </a:lvl1pPr>
          </a:lstStyle>
          <a:p>
            <a:fld id="{03DC2DEF-D2FE-4B45-ABA4-9F153FD1C98A}" type="slidenum">
              <a:rPr lang="en-US" altLang="ja-JP" smtClean="0"/>
              <a:pPr/>
              <a:t>‹#›</a:t>
            </a:fld>
            <a:endParaRPr lang="ja-JP" altLang="en-US"/>
          </a:p>
        </p:txBody>
      </p:sp>
    </p:spTree>
    <p:extLst>
      <p:ext uri="{BB962C8B-B14F-4D97-AF65-F5344CB8AC3E}">
        <p14:creationId xmlns:p14="http://schemas.microsoft.com/office/powerpoint/2010/main" val="36864194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比較">
    <p:spTree>
      <p:nvGrpSpPr>
        <p:cNvPr id="1" name=""/>
        <p:cNvGrpSpPr/>
        <p:nvPr/>
      </p:nvGrpSpPr>
      <p:grpSpPr>
        <a:xfrm>
          <a:off x="0" y="0"/>
          <a:ext cx="0" cy="0"/>
          <a:chOff x="0" y="0"/>
          <a:chExt cx="0" cy="0"/>
        </a:xfrm>
      </p:grpSpPr>
      <p:sp>
        <p:nvSpPr>
          <p:cNvPr id="7" name="長方形 6">
            <a:extLst>
              <a:ext uri="{FF2B5EF4-FFF2-40B4-BE49-F238E27FC236}">
                <a16:creationId xmlns:a16="http://schemas.microsoft.com/office/drawing/2014/main" id="{4DB43705-0B3F-4F77-A8BB-08EC09D36A56}"/>
              </a:ext>
            </a:extLst>
          </p:cNvPr>
          <p:cNvSpPr/>
          <p:nvPr userDrawn="1"/>
        </p:nvSpPr>
        <p:spPr>
          <a:xfrm>
            <a:off x="0" y="0"/>
            <a:ext cx="12192000" cy="21463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rtlCol="0"/>
          <a:lstStyle>
            <a:lvl1pPr algn="ctr">
              <a:defRPr>
                <a:solidFill>
                  <a:schemeClr val="bg1"/>
                </a:solidFill>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5" name="テキスト プレースホルダー 4">
            <a:extLst>
              <a:ext uri="{FF2B5EF4-FFF2-40B4-BE49-F238E27FC236}">
                <a16:creationId xmlns:a16="http://schemas.microsoft.com/office/drawing/2014/main" id="{BA2A6524-3EAC-4E27-BF8E-8F87E480F902}"/>
              </a:ext>
            </a:extLst>
          </p:cNvPr>
          <p:cNvSpPr>
            <a:spLocks noGrp="1"/>
          </p:cNvSpPr>
          <p:nvPr>
            <p:ph type="body" sz="quarter" idx="3"/>
          </p:nvPr>
        </p:nvSpPr>
        <p:spPr>
          <a:xfrm>
            <a:off x="6261797" y="3634443"/>
            <a:ext cx="5630165" cy="518457"/>
          </a:xfrm>
        </p:spPr>
        <p:txBody>
          <a:bodyPr rtlCol="0" anchor="ctr">
            <a:normAutofit/>
          </a:bodyPr>
          <a:lstStyle>
            <a:lvl1pPr marL="0" indent="0">
              <a:buNone/>
              <a:defRPr sz="2000" b="1">
                <a:solidFill>
                  <a:schemeClr val="tx1"/>
                </a:solidFill>
                <a:latin typeface="Meiryo UI" panose="020B0604030504040204" pitchFamily="50" charset="-128"/>
                <a:ea typeface="Meiryo UI" panose="020B0604030504040204" pitchFamily="50"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マスター テキストの書式設定</a:t>
            </a:r>
          </a:p>
        </p:txBody>
      </p:sp>
      <p:sp>
        <p:nvSpPr>
          <p:cNvPr id="6" name="コンテンツ プレースホルダー 5">
            <a:extLst>
              <a:ext uri="{FF2B5EF4-FFF2-40B4-BE49-F238E27FC236}">
                <a16:creationId xmlns:a16="http://schemas.microsoft.com/office/drawing/2014/main" id="{61FB94EC-1786-4ACB-B9A8-28216C7AB699}"/>
              </a:ext>
            </a:extLst>
          </p:cNvPr>
          <p:cNvSpPr>
            <a:spLocks noGrp="1"/>
          </p:cNvSpPr>
          <p:nvPr>
            <p:ph sz="quarter" idx="4"/>
          </p:nvPr>
        </p:nvSpPr>
        <p:spPr>
          <a:xfrm>
            <a:off x="6261797" y="4247320"/>
            <a:ext cx="5630165" cy="1953455"/>
          </a:xfrm>
        </p:spPr>
        <p:txBody>
          <a:bodyPr rtlCol="0">
            <a:normAutofit/>
          </a:bodyPr>
          <a:lstStyle>
            <a:lvl1pPr>
              <a:defRPr sz="1800">
                <a:solidFill>
                  <a:schemeClr val="tx1"/>
                </a:solidFill>
                <a:latin typeface="Meiryo UI" panose="020B0604030504040204" pitchFamily="50" charset="-128"/>
                <a:ea typeface="Meiryo UI" panose="020B0604030504040204" pitchFamily="50" charset="-128"/>
              </a:defRPr>
            </a:lvl1pPr>
            <a:lvl2pPr>
              <a:defRPr sz="1600">
                <a:solidFill>
                  <a:schemeClr val="tx1"/>
                </a:solidFill>
                <a:latin typeface="Meiryo UI" panose="020B0604030504040204" pitchFamily="50" charset="-128"/>
                <a:ea typeface="Meiryo UI" panose="020B0604030504040204" pitchFamily="50" charset="-128"/>
              </a:defRPr>
            </a:lvl2pPr>
            <a:lvl3pPr>
              <a:defRPr sz="1400">
                <a:solidFill>
                  <a:schemeClr val="tx1"/>
                </a:solidFill>
                <a:latin typeface="Meiryo UI" panose="020B0604030504040204" pitchFamily="50" charset="-128"/>
                <a:ea typeface="Meiryo UI" panose="020B0604030504040204" pitchFamily="50" charset="-128"/>
              </a:defRPr>
            </a:lvl3pPr>
            <a:lvl4pPr>
              <a:defRPr sz="1200">
                <a:solidFill>
                  <a:schemeClr val="tx1"/>
                </a:solidFill>
                <a:latin typeface="Meiryo UI" panose="020B0604030504040204" pitchFamily="50" charset="-128"/>
                <a:ea typeface="Meiryo UI" panose="020B0604030504040204" pitchFamily="50" charset="-128"/>
              </a:defRPr>
            </a:lvl4pPr>
            <a:lvl5pPr>
              <a:defRPr sz="1200">
                <a:solidFill>
                  <a:schemeClr val="tx1"/>
                </a:solidFill>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3" name="テキスト プレースホルダー 2">
            <a:extLst>
              <a:ext uri="{FF2B5EF4-FFF2-40B4-BE49-F238E27FC236}">
                <a16:creationId xmlns:a16="http://schemas.microsoft.com/office/drawing/2014/main" id="{9DA658D4-2F70-44A3-A7C3-BF6A1D7BE2A9}"/>
              </a:ext>
            </a:extLst>
          </p:cNvPr>
          <p:cNvSpPr>
            <a:spLocks noGrp="1"/>
          </p:cNvSpPr>
          <p:nvPr>
            <p:ph type="body" idx="1"/>
          </p:nvPr>
        </p:nvSpPr>
        <p:spPr>
          <a:xfrm>
            <a:off x="371476" y="3634443"/>
            <a:ext cx="5582064" cy="518457"/>
          </a:xfrm>
        </p:spPr>
        <p:txBody>
          <a:bodyPr rtlCol="0" anchor="ctr"/>
          <a:lstStyle>
            <a:lvl1pPr marL="0" indent="0">
              <a:buNone/>
              <a:defRPr sz="2000" b="1">
                <a:solidFill>
                  <a:schemeClr val="tx1"/>
                </a:solidFill>
                <a:latin typeface="Meiryo UI" panose="020B0604030504040204" pitchFamily="50" charset="-128"/>
                <a:ea typeface="Meiryo UI" panose="020B0604030504040204" pitchFamily="50"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マスター テキストの書式設定</a:t>
            </a:r>
          </a:p>
        </p:txBody>
      </p:sp>
      <p:sp>
        <p:nvSpPr>
          <p:cNvPr id="4" name="コンテンツ プレースホルダー 3">
            <a:extLst>
              <a:ext uri="{FF2B5EF4-FFF2-40B4-BE49-F238E27FC236}">
                <a16:creationId xmlns:a16="http://schemas.microsoft.com/office/drawing/2014/main" id="{CDF57B0C-62A3-4053-936D-9841C7D76D8B}"/>
              </a:ext>
            </a:extLst>
          </p:cNvPr>
          <p:cNvSpPr>
            <a:spLocks noGrp="1"/>
          </p:cNvSpPr>
          <p:nvPr>
            <p:ph sz="half" idx="2"/>
          </p:nvPr>
        </p:nvSpPr>
        <p:spPr>
          <a:xfrm>
            <a:off x="371476" y="4247320"/>
            <a:ext cx="5582064" cy="1953455"/>
          </a:xfrm>
        </p:spPr>
        <p:txBody>
          <a:bodyPr rtlCol="0">
            <a:normAutofit/>
          </a:bodyPr>
          <a:lstStyle>
            <a:lvl1pPr>
              <a:defRPr sz="1800">
                <a:solidFill>
                  <a:schemeClr val="tx1"/>
                </a:solidFill>
                <a:latin typeface="Meiryo UI" panose="020B0604030504040204" pitchFamily="50" charset="-128"/>
                <a:ea typeface="Meiryo UI" panose="020B0604030504040204" pitchFamily="50" charset="-128"/>
              </a:defRPr>
            </a:lvl1pPr>
            <a:lvl2pPr>
              <a:defRPr sz="1600">
                <a:solidFill>
                  <a:schemeClr val="tx1"/>
                </a:solidFill>
                <a:latin typeface="Meiryo UI" panose="020B0604030504040204" pitchFamily="50" charset="-128"/>
                <a:ea typeface="Meiryo UI" panose="020B0604030504040204" pitchFamily="50" charset="-128"/>
              </a:defRPr>
            </a:lvl2pPr>
            <a:lvl3pPr>
              <a:defRPr sz="1400">
                <a:solidFill>
                  <a:schemeClr val="tx1"/>
                </a:solidFill>
                <a:latin typeface="Meiryo UI" panose="020B0604030504040204" pitchFamily="50" charset="-128"/>
                <a:ea typeface="Meiryo UI" panose="020B0604030504040204" pitchFamily="50" charset="-128"/>
              </a:defRPr>
            </a:lvl3pPr>
            <a:lvl4pPr>
              <a:defRPr sz="1200">
                <a:solidFill>
                  <a:schemeClr val="tx1"/>
                </a:solidFill>
                <a:latin typeface="Meiryo UI" panose="020B0604030504040204" pitchFamily="50" charset="-128"/>
                <a:ea typeface="Meiryo UI" panose="020B0604030504040204" pitchFamily="50" charset="-128"/>
              </a:defRPr>
            </a:lvl4pPr>
            <a:lvl5pPr>
              <a:defRPr sz="1200">
                <a:solidFill>
                  <a:schemeClr val="tx1"/>
                </a:solidFill>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11" name="図プレースホルダー 6">
            <a:extLst>
              <a:ext uri="{FF2B5EF4-FFF2-40B4-BE49-F238E27FC236}">
                <a16:creationId xmlns:a16="http://schemas.microsoft.com/office/drawing/2014/main" id="{16CD8AAD-701B-4F23-AB47-6FC680787135}"/>
              </a:ext>
            </a:extLst>
          </p:cNvPr>
          <p:cNvSpPr>
            <a:spLocks noGrp="1"/>
          </p:cNvSpPr>
          <p:nvPr>
            <p:ph type="pic" sz="quarter" idx="13" hasCustomPrompt="1"/>
          </p:nvPr>
        </p:nvSpPr>
        <p:spPr>
          <a:xfrm>
            <a:off x="371476" y="1593851"/>
            <a:ext cx="5582064" cy="1929569"/>
          </a:xfrm>
          <a:solidFill>
            <a:schemeClr val="bg1">
              <a:lumMod val="95000"/>
            </a:schemeClr>
          </a:solidFill>
        </p:spPr>
        <p:txBody>
          <a:bodyPr vert="horz" lIns="91440" tIns="45720" rIns="91440" bIns="45720" rtlCol="0">
            <a:norm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アイコンをクリックして画像を追加</a:t>
            </a:r>
          </a:p>
        </p:txBody>
      </p:sp>
      <p:sp>
        <p:nvSpPr>
          <p:cNvPr id="16" name="図プレースホルダー 6">
            <a:extLst>
              <a:ext uri="{FF2B5EF4-FFF2-40B4-BE49-F238E27FC236}">
                <a16:creationId xmlns:a16="http://schemas.microsoft.com/office/drawing/2014/main" id="{2B9551A7-E41A-4D0E-925B-71270CA0F339}"/>
              </a:ext>
            </a:extLst>
          </p:cNvPr>
          <p:cNvSpPr>
            <a:spLocks noGrp="1"/>
          </p:cNvSpPr>
          <p:nvPr>
            <p:ph type="pic" sz="quarter" idx="14" hasCustomPrompt="1"/>
          </p:nvPr>
        </p:nvSpPr>
        <p:spPr>
          <a:xfrm>
            <a:off x="6281738" y="1593850"/>
            <a:ext cx="5582064" cy="1929569"/>
          </a:xfrm>
          <a:solidFill>
            <a:schemeClr val="bg1">
              <a:lumMod val="95000"/>
            </a:schemeClr>
          </a:solidFill>
        </p:spPr>
        <p:txBody>
          <a:bodyPr vert="horz" lIns="91440" tIns="45720" rIns="91440" bIns="45720" rtlCol="0">
            <a:norm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アイコンをクリックして写真を追加</a:t>
            </a:r>
          </a:p>
        </p:txBody>
      </p:sp>
      <p:sp>
        <p:nvSpPr>
          <p:cNvPr id="8" name="スライド番号プレースホルダー 5">
            <a:extLst>
              <a:ext uri="{FF2B5EF4-FFF2-40B4-BE49-F238E27FC236}">
                <a16:creationId xmlns:a16="http://schemas.microsoft.com/office/drawing/2014/main" id="{001C4881-3D20-D091-E85A-EFBCECFA9208}"/>
              </a:ext>
            </a:extLst>
          </p:cNvPr>
          <p:cNvSpPr>
            <a:spLocks noGrp="1"/>
          </p:cNvSpPr>
          <p:nvPr>
            <p:ph type="sldNum" sz="quarter" idx="12"/>
          </p:nvPr>
        </p:nvSpPr>
        <p:spPr>
          <a:xfrm>
            <a:off x="11231217" y="6518050"/>
            <a:ext cx="960783" cy="339950"/>
          </a:xfrm>
        </p:spPr>
        <p:txBody>
          <a:bodyPr rtlCol="0"/>
          <a:lstStyle>
            <a:lvl1pPr algn="ctr">
              <a:defRPr sz="1500">
                <a:latin typeface="Meiryo UI" panose="020B0604030504040204" pitchFamily="50" charset="-128"/>
                <a:ea typeface="Meiryo UI" panose="020B0604030504040204" pitchFamily="50" charset="-128"/>
              </a:defRPr>
            </a:lvl1pPr>
          </a:lstStyle>
          <a:p>
            <a:fld id="{03DC2DEF-D2FE-4B45-ABA4-9F153FD1C98A}" type="slidenum">
              <a:rPr lang="en-US" altLang="ja-JP" smtClean="0"/>
              <a:pPr/>
              <a:t>‹#›</a:t>
            </a:fld>
            <a:endParaRPr lang="ja-JP" altLang="en-US"/>
          </a:p>
        </p:txBody>
      </p:sp>
    </p:spTree>
    <p:extLst>
      <p:ext uri="{BB962C8B-B14F-4D97-AF65-F5344CB8AC3E}">
        <p14:creationId xmlns:p14="http://schemas.microsoft.com/office/powerpoint/2010/main" val="38154248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比較">
    <p:spTree>
      <p:nvGrpSpPr>
        <p:cNvPr id="1" name=""/>
        <p:cNvGrpSpPr/>
        <p:nvPr/>
      </p:nvGrpSpPr>
      <p:grpSpPr>
        <a:xfrm>
          <a:off x="0" y="0"/>
          <a:ext cx="0" cy="0"/>
          <a:chOff x="0" y="0"/>
          <a:chExt cx="0" cy="0"/>
        </a:xfrm>
      </p:grpSpPr>
      <p:sp>
        <p:nvSpPr>
          <p:cNvPr id="15" name="長方形 14">
            <a:extLst>
              <a:ext uri="{FF2B5EF4-FFF2-40B4-BE49-F238E27FC236}">
                <a16:creationId xmlns:a16="http://schemas.microsoft.com/office/drawing/2014/main" id="{990C1024-E4C7-44C6-ADC4-870B3D482C3F}"/>
              </a:ext>
            </a:extLst>
          </p:cNvPr>
          <p:cNvSpPr/>
          <p:nvPr userDrawn="1"/>
        </p:nvSpPr>
        <p:spPr>
          <a:xfrm>
            <a:off x="6441279" y="3761720"/>
            <a:ext cx="5446800" cy="24009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7" name="長方形 6">
            <a:extLst>
              <a:ext uri="{FF2B5EF4-FFF2-40B4-BE49-F238E27FC236}">
                <a16:creationId xmlns:a16="http://schemas.microsoft.com/office/drawing/2014/main" id="{4DB43705-0B3F-4F77-A8BB-08EC09D36A56}"/>
              </a:ext>
            </a:extLst>
          </p:cNvPr>
          <p:cNvSpPr/>
          <p:nvPr userDrawn="1"/>
        </p:nvSpPr>
        <p:spPr>
          <a:xfrm>
            <a:off x="371474" y="1271588"/>
            <a:ext cx="5445125" cy="24009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rtlCol="0"/>
          <a:lstStyle>
            <a:lvl1pPr algn="l">
              <a:defRPr>
                <a:solidFill>
                  <a:schemeClr val="tx1"/>
                </a:solidFill>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5" name="テキスト プレースホルダー 4">
            <a:extLst>
              <a:ext uri="{FF2B5EF4-FFF2-40B4-BE49-F238E27FC236}">
                <a16:creationId xmlns:a16="http://schemas.microsoft.com/office/drawing/2014/main" id="{BA2A6524-3EAC-4E27-BF8E-8F87E480F902}"/>
              </a:ext>
            </a:extLst>
          </p:cNvPr>
          <p:cNvSpPr>
            <a:spLocks noGrp="1"/>
          </p:cNvSpPr>
          <p:nvPr>
            <p:ph type="body" sz="quarter" idx="3" hasCustomPrompt="1"/>
          </p:nvPr>
        </p:nvSpPr>
        <p:spPr>
          <a:xfrm>
            <a:off x="6610169" y="3956706"/>
            <a:ext cx="5109021" cy="518457"/>
          </a:xfrm>
        </p:spPr>
        <p:txBody>
          <a:bodyPr rtlCol="0" anchor="ctr">
            <a:normAutofit/>
          </a:bodyPr>
          <a:lstStyle>
            <a:lvl1pPr marL="0" indent="0">
              <a:buNone/>
              <a:defRPr sz="2000" b="1">
                <a:solidFill>
                  <a:schemeClr val="bg1"/>
                </a:solidFill>
                <a:latin typeface="Meiryo UI" panose="020B0604030504040204" pitchFamily="50" charset="-128"/>
                <a:ea typeface="Meiryo UI" panose="020B0604030504040204" pitchFamily="50"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クリックしてマスター テキストのスタイルを編集</a:t>
            </a:r>
          </a:p>
        </p:txBody>
      </p:sp>
      <p:sp>
        <p:nvSpPr>
          <p:cNvPr id="6" name="コンテンツ プレースホルダー 5">
            <a:extLst>
              <a:ext uri="{FF2B5EF4-FFF2-40B4-BE49-F238E27FC236}">
                <a16:creationId xmlns:a16="http://schemas.microsoft.com/office/drawing/2014/main" id="{61FB94EC-1786-4ACB-B9A8-28216C7AB699}"/>
              </a:ext>
            </a:extLst>
          </p:cNvPr>
          <p:cNvSpPr>
            <a:spLocks noGrp="1"/>
          </p:cNvSpPr>
          <p:nvPr>
            <p:ph sz="quarter" idx="4"/>
          </p:nvPr>
        </p:nvSpPr>
        <p:spPr>
          <a:xfrm>
            <a:off x="6610169" y="4569583"/>
            <a:ext cx="5109021" cy="1412117"/>
          </a:xfrm>
        </p:spPr>
        <p:txBody>
          <a:bodyPr rtlCol="0">
            <a:normAutofit/>
          </a:bodyPr>
          <a:lstStyle>
            <a:lvl1pPr>
              <a:defRPr sz="1600">
                <a:solidFill>
                  <a:schemeClr val="bg1"/>
                </a:solidFill>
                <a:latin typeface="Meiryo UI" panose="020B0604030504040204" pitchFamily="50" charset="-128"/>
                <a:ea typeface="Meiryo UI" panose="020B0604030504040204" pitchFamily="50" charset="-128"/>
              </a:defRPr>
            </a:lvl1pPr>
            <a:lvl2pPr>
              <a:defRPr sz="1400">
                <a:solidFill>
                  <a:schemeClr val="bg1"/>
                </a:solidFill>
                <a:latin typeface="Meiryo UI" panose="020B0604030504040204" pitchFamily="50" charset="-128"/>
                <a:ea typeface="Meiryo UI" panose="020B0604030504040204" pitchFamily="50" charset="-128"/>
              </a:defRPr>
            </a:lvl2pPr>
            <a:lvl3pPr>
              <a:defRPr sz="1200">
                <a:solidFill>
                  <a:schemeClr val="bg1"/>
                </a:solidFill>
                <a:latin typeface="Meiryo UI" panose="020B0604030504040204" pitchFamily="50" charset="-128"/>
                <a:ea typeface="Meiryo UI" panose="020B0604030504040204" pitchFamily="50" charset="-128"/>
              </a:defRPr>
            </a:lvl3pPr>
            <a:lvl4pPr>
              <a:defRPr sz="1100">
                <a:solidFill>
                  <a:schemeClr val="bg1"/>
                </a:solidFill>
                <a:latin typeface="Meiryo UI" panose="020B0604030504040204" pitchFamily="50" charset="-128"/>
                <a:ea typeface="Meiryo UI" panose="020B0604030504040204" pitchFamily="50" charset="-128"/>
              </a:defRPr>
            </a:lvl4pPr>
            <a:lvl5pPr>
              <a:defRPr sz="1100">
                <a:solidFill>
                  <a:schemeClr val="bg1"/>
                </a:solidFill>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3" name="テキスト プレースホルダー 2">
            <a:extLst>
              <a:ext uri="{FF2B5EF4-FFF2-40B4-BE49-F238E27FC236}">
                <a16:creationId xmlns:a16="http://schemas.microsoft.com/office/drawing/2014/main" id="{9DA658D4-2F70-44A3-A7C3-BF6A1D7BE2A9}"/>
              </a:ext>
            </a:extLst>
          </p:cNvPr>
          <p:cNvSpPr>
            <a:spLocks noGrp="1"/>
          </p:cNvSpPr>
          <p:nvPr>
            <p:ph type="body" idx="1" hasCustomPrompt="1"/>
          </p:nvPr>
        </p:nvSpPr>
        <p:spPr>
          <a:xfrm>
            <a:off x="539836" y="1462743"/>
            <a:ext cx="5108400" cy="518457"/>
          </a:xfrm>
        </p:spPr>
        <p:txBody>
          <a:bodyPr rtlCol="0" anchor="ctr"/>
          <a:lstStyle>
            <a:lvl1pPr marL="0" indent="0">
              <a:buNone/>
              <a:defRPr sz="2000" b="1">
                <a:solidFill>
                  <a:schemeClr val="bg1"/>
                </a:solidFill>
                <a:latin typeface="Meiryo UI" panose="020B0604030504040204" pitchFamily="50" charset="-128"/>
                <a:ea typeface="Meiryo UI" panose="020B0604030504040204" pitchFamily="50"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クリックしてマスター テキストのスタイルを編集</a:t>
            </a:r>
          </a:p>
        </p:txBody>
      </p:sp>
      <p:sp>
        <p:nvSpPr>
          <p:cNvPr id="4" name="コンテンツ プレースホルダー 3">
            <a:extLst>
              <a:ext uri="{FF2B5EF4-FFF2-40B4-BE49-F238E27FC236}">
                <a16:creationId xmlns:a16="http://schemas.microsoft.com/office/drawing/2014/main" id="{CDF57B0C-62A3-4053-936D-9841C7D76D8B}"/>
              </a:ext>
            </a:extLst>
          </p:cNvPr>
          <p:cNvSpPr>
            <a:spLocks noGrp="1"/>
          </p:cNvSpPr>
          <p:nvPr>
            <p:ph sz="half" idx="2"/>
          </p:nvPr>
        </p:nvSpPr>
        <p:spPr>
          <a:xfrm>
            <a:off x="539836" y="2075621"/>
            <a:ext cx="5108400" cy="1391480"/>
          </a:xfrm>
        </p:spPr>
        <p:txBody>
          <a:bodyPr rtlCol="0">
            <a:normAutofit/>
          </a:bodyPr>
          <a:lstStyle>
            <a:lvl1pPr>
              <a:defRPr sz="1600">
                <a:solidFill>
                  <a:schemeClr val="bg1"/>
                </a:solidFill>
                <a:latin typeface="Meiryo UI" panose="020B0604030504040204" pitchFamily="50" charset="-128"/>
                <a:ea typeface="Meiryo UI" panose="020B0604030504040204" pitchFamily="50" charset="-128"/>
              </a:defRPr>
            </a:lvl1pPr>
            <a:lvl2pPr>
              <a:defRPr sz="1400">
                <a:solidFill>
                  <a:schemeClr val="bg1"/>
                </a:solidFill>
                <a:latin typeface="Meiryo UI" panose="020B0604030504040204" pitchFamily="50" charset="-128"/>
                <a:ea typeface="Meiryo UI" panose="020B0604030504040204" pitchFamily="50" charset="-128"/>
              </a:defRPr>
            </a:lvl2pPr>
            <a:lvl3pPr>
              <a:defRPr sz="1200">
                <a:solidFill>
                  <a:schemeClr val="bg1"/>
                </a:solidFill>
                <a:latin typeface="Meiryo UI" panose="020B0604030504040204" pitchFamily="50" charset="-128"/>
                <a:ea typeface="Meiryo UI" panose="020B0604030504040204" pitchFamily="50" charset="-128"/>
              </a:defRPr>
            </a:lvl3pPr>
            <a:lvl4pPr>
              <a:defRPr sz="1100">
                <a:solidFill>
                  <a:schemeClr val="bg1"/>
                </a:solidFill>
                <a:latin typeface="Meiryo UI" panose="020B0604030504040204" pitchFamily="50" charset="-128"/>
                <a:ea typeface="Meiryo UI" panose="020B0604030504040204" pitchFamily="50" charset="-128"/>
              </a:defRPr>
            </a:lvl4pPr>
            <a:lvl5pPr>
              <a:defRPr sz="1100">
                <a:solidFill>
                  <a:schemeClr val="bg1"/>
                </a:solidFill>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17" name="図プレースホルダー 6">
            <a:extLst>
              <a:ext uri="{FF2B5EF4-FFF2-40B4-BE49-F238E27FC236}">
                <a16:creationId xmlns:a16="http://schemas.microsoft.com/office/drawing/2014/main" id="{9DFBCB44-5019-402B-BEC3-12F7F5526F0E}"/>
              </a:ext>
            </a:extLst>
          </p:cNvPr>
          <p:cNvSpPr>
            <a:spLocks noGrp="1"/>
          </p:cNvSpPr>
          <p:nvPr>
            <p:ph type="pic" sz="quarter" idx="13" hasCustomPrompt="1"/>
          </p:nvPr>
        </p:nvSpPr>
        <p:spPr>
          <a:xfrm>
            <a:off x="5880101" y="1271588"/>
            <a:ext cx="6012000" cy="2400955"/>
          </a:xfrm>
          <a:solidFill>
            <a:schemeClr val="bg1">
              <a:lumMod val="95000"/>
            </a:schemeClr>
          </a:solidFill>
        </p:spPr>
        <p:txBody>
          <a:bodyPr vert="horz" lIns="91440" tIns="45720" rIns="91440" bIns="45720" rtlCol="0">
            <a:norm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アイコンをクリックして画像を追加</a:t>
            </a:r>
          </a:p>
        </p:txBody>
      </p:sp>
      <p:sp>
        <p:nvSpPr>
          <p:cNvPr id="18" name="図プレースホルダー 6">
            <a:extLst>
              <a:ext uri="{FF2B5EF4-FFF2-40B4-BE49-F238E27FC236}">
                <a16:creationId xmlns:a16="http://schemas.microsoft.com/office/drawing/2014/main" id="{8CD826C9-080C-4638-B261-376BD8B31622}"/>
              </a:ext>
            </a:extLst>
          </p:cNvPr>
          <p:cNvSpPr>
            <a:spLocks noGrp="1"/>
          </p:cNvSpPr>
          <p:nvPr>
            <p:ph type="pic" sz="quarter" idx="14" hasCustomPrompt="1"/>
          </p:nvPr>
        </p:nvSpPr>
        <p:spPr>
          <a:xfrm>
            <a:off x="371475" y="3758268"/>
            <a:ext cx="6011800" cy="2400955"/>
          </a:xfrm>
          <a:solidFill>
            <a:schemeClr val="bg1">
              <a:lumMod val="95000"/>
            </a:schemeClr>
          </a:solidFill>
        </p:spPr>
        <p:txBody>
          <a:bodyPr vert="horz" lIns="91440" tIns="45720" rIns="91440" bIns="45720" rtlCol="0">
            <a:norm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アイコンをクリックして画像を追加</a:t>
            </a:r>
          </a:p>
        </p:txBody>
      </p:sp>
      <p:sp>
        <p:nvSpPr>
          <p:cNvPr id="8" name="スライド番号プレースホルダー 5">
            <a:extLst>
              <a:ext uri="{FF2B5EF4-FFF2-40B4-BE49-F238E27FC236}">
                <a16:creationId xmlns:a16="http://schemas.microsoft.com/office/drawing/2014/main" id="{1CA3FD5A-EE8A-FD24-F027-148DA5BD3E64}"/>
              </a:ext>
            </a:extLst>
          </p:cNvPr>
          <p:cNvSpPr>
            <a:spLocks noGrp="1"/>
          </p:cNvSpPr>
          <p:nvPr>
            <p:ph type="sldNum" sz="quarter" idx="12"/>
          </p:nvPr>
        </p:nvSpPr>
        <p:spPr>
          <a:xfrm>
            <a:off x="11231217" y="6518050"/>
            <a:ext cx="960783" cy="339950"/>
          </a:xfrm>
        </p:spPr>
        <p:txBody>
          <a:bodyPr rtlCol="0"/>
          <a:lstStyle>
            <a:lvl1pPr algn="ctr">
              <a:defRPr sz="1500">
                <a:latin typeface="Meiryo UI" panose="020B0604030504040204" pitchFamily="50" charset="-128"/>
                <a:ea typeface="Meiryo UI" panose="020B0604030504040204" pitchFamily="50" charset="-128"/>
              </a:defRPr>
            </a:lvl1pPr>
          </a:lstStyle>
          <a:p>
            <a:fld id="{03DC2DEF-D2FE-4B45-ABA4-9F153FD1C98A}" type="slidenum">
              <a:rPr lang="en-US" altLang="ja-JP" smtClean="0"/>
              <a:pPr/>
              <a:t>‹#›</a:t>
            </a:fld>
            <a:endParaRPr lang="ja-JP" altLang="en-US"/>
          </a:p>
        </p:txBody>
      </p:sp>
    </p:spTree>
    <p:extLst>
      <p:ext uri="{BB962C8B-B14F-4D97-AF65-F5344CB8AC3E}">
        <p14:creationId xmlns:p14="http://schemas.microsoft.com/office/powerpoint/2010/main" val="35654903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DB3C88-F13B-4B5F-920D-B4EFFAA592E5}"/>
              </a:ext>
            </a:extLst>
          </p:cNvPr>
          <p:cNvSpPr>
            <a:spLocks noGrp="1"/>
          </p:cNvSpPr>
          <p:nvPr>
            <p:ph type="title"/>
          </p:nvPr>
        </p:nvSpPr>
        <p:spPr/>
        <p:txBody>
          <a:bodyPr rtlCol="0"/>
          <a:lstStyle>
            <a:lvl1pPr>
              <a:defRPr>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4" name="図プレースホルダー 6">
            <a:extLst>
              <a:ext uri="{FF2B5EF4-FFF2-40B4-BE49-F238E27FC236}">
                <a16:creationId xmlns:a16="http://schemas.microsoft.com/office/drawing/2014/main" id="{7E138685-E3C5-48A4-8460-3BEDDDEDA6AD}"/>
              </a:ext>
            </a:extLst>
          </p:cNvPr>
          <p:cNvSpPr>
            <a:spLocks noGrp="1"/>
          </p:cNvSpPr>
          <p:nvPr>
            <p:ph type="pic" sz="quarter" idx="13" hasCustomPrompt="1"/>
          </p:nvPr>
        </p:nvSpPr>
        <p:spPr>
          <a:xfrm>
            <a:off x="371475" y="1233488"/>
            <a:ext cx="5572125" cy="3973512"/>
          </a:xfrm>
          <a:solidFill>
            <a:schemeClr val="bg1">
              <a:lumMod val="95000"/>
            </a:schemeClr>
          </a:solidFill>
        </p:spPr>
        <p:txBody>
          <a:bodyPr vert="horz" lIns="91440" tIns="45720" rIns="91440" bIns="45720" rtlCol="0">
            <a:norm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アイコンをクリックして画像を追加</a:t>
            </a:r>
          </a:p>
        </p:txBody>
      </p:sp>
      <p:sp>
        <p:nvSpPr>
          <p:cNvPr id="6" name="図プレースホルダー 6">
            <a:extLst>
              <a:ext uri="{FF2B5EF4-FFF2-40B4-BE49-F238E27FC236}">
                <a16:creationId xmlns:a16="http://schemas.microsoft.com/office/drawing/2014/main" id="{B6811C8C-D1DA-4EE5-888B-A30D6285BA5D}"/>
              </a:ext>
            </a:extLst>
          </p:cNvPr>
          <p:cNvSpPr>
            <a:spLocks noGrp="1"/>
          </p:cNvSpPr>
          <p:nvPr>
            <p:ph type="pic" sz="quarter" idx="14" hasCustomPrompt="1"/>
          </p:nvPr>
        </p:nvSpPr>
        <p:spPr>
          <a:xfrm>
            <a:off x="6319837" y="2227263"/>
            <a:ext cx="5572125" cy="3973512"/>
          </a:xfrm>
          <a:solidFill>
            <a:schemeClr val="bg1">
              <a:lumMod val="95000"/>
            </a:schemeClr>
          </a:solidFill>
        </p:spPr>
        <p:txBody>
          <a:bodyPr vert="horz" lIns="91440" tIns="45720" rIns="91440" bIns="45720" rtlCol="0">
            <a:norm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アイコンをクリックして画像を追加</a:t>
            </a:r>
          </a:p>
        </p:txBody>
      </p:sp>
      <p:sp>
        <p:nvSpPr>
          <p:cNvPr id="7" name="長方形 6">
            <a:extLst>
              <a:ext uri="{FF2B5EF4-FFF2-40B4-BE49-F238E27FC236}">
                <a16:creationId xmlns:a16="http://schemas.microsoft.com/office/drawing/2014/main" id="{85661614-E5E5-43DF-A12A-7BE84E58EE3B}"/>
              </a:ext>
            </a:extLst>
          </p:cNvPr>
          <p:cNvSpPr/>
          <p:nvPr userDrawn="1"/>
        </p:nvSpPr>
        <p:spPr>
          <a:xfrm>
            <a:off x="371475" y="5271760"/>
            <a:ext cx="5572125" cy="9290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8" name="長方形 7">
            <a:extLst>
              <a:ext uri="{FF2B5EF4-FFF2-40B4-BE49-F238E27FC236}">
                <a16:creationId xmlns:a16="http://schemas.microsoft.com/office/drawing/2014/main" id="{9161B260-71A2-402A-A38D-FE2C484B7F99}"/>
              </a:ext>
            </a:extLst>
          </p:cNvPr>
          <p:cNvSpPr/>
          <p:nvPr userDrawn="1"/>
        </p:nvSpPr>
        <p:spPr>
          <a:xfrm>
            <a:off x="6319836" y="1233488"/>
            <a:ext cx="5572125" cy="9290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9" name="テキスト プレースホルダー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534987" y="5380667"/>
            <a:ext cx="5245100" cy="711200"/>
          </a:xfrm>
        </p:spPr>
        <p:txBody>
          <a:bodyPr rtlCol="0" anchor="ctr">
            <a:noAutofit/>
          </a:bodyPr>
          <a:lstStyle>
            <a:lvl1pPr marL="0" indent="0" algn="ctr">
              <a:buNone/>
              <a:defRPr sz="2400" b="1">
                <a:solidFill>
                  <a:schemeClr val="bg1"/>
                </a:solidFill>
                <a:latin typeface="Meiryo UI" panose="020B0604030504040204" pitchFamily="50" charset="-128"/>
                <a:ea typeface="Meiryo UI" panose="020B0604030504040204" pitchFamily="50" charset="-128"/>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rtl="0"/>
            <a:r>
              <a:rPr lang="ja-JP" altLang="en-US" noProof="0"/>
              <a:t>ここにテキストを追加</a:t>
            </a:r>
          </a:p>
        </p:txBody>
      </p:sp>
      <p:sp>
        <p:nvSpPr>
          <p:cNvPr id="10" name="テキスト プレースホルダー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483348" y="1342395"/>
            <a:ext cx="5245100" cy="711200"/>
          </a:xfrm>
        </p:spPr>
        <p:txBody>
          <a:bodyPr rtlCol="0" anchor="ctr">
            <a:noAutofit/>
          </a:bodyPr>
          <a:lstStyle>
            <a:lvl1pPr marL="0" indent="0" algn="ctr">
              <a:buNone/>
              <a:defRPr sz="2400" b="1">
                <a:solidFill>
                  <a:schemeClr val="bg1"/>
                </a:solidFill>
                <a:latin typeface="Meiryo UI" panose="020B0604030504040204" pitchFamily="50" charset="-128"/>
                <a:ea typeface="Meiryo UI" panose="020B0604030504040204" pitchFamily="50" charset="-128"/>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rtl="0"/>
            <a:r>
              <a:rPr lang="ja-JP" altLang="en-US" noProof="0"/>
              <a:t>ここにテキストを追加</a:t>
            </a:r>
          </a:p>
        </p:txBody>
      </p:sp>
      <p:sp>
        <p:nvSpPr>
          <p:cNvPr id="3" name="スライド番号プレースホルダー 5">
            <a:extLst>
              <a:ext uri="{FF2B5EF4-FFF2-40B4-BE49-F238E27FC236}">
                <a16:creationId xmlns:a16="http://schemas.microsoft.com/office/drawing/2014/main" id="{F0FEA476-4986-310E-0DB4-D5D2066B9077}"/>
              </a:ext>
            </a:extLst>
          </p:cNvPr>
          <p:cNvSpPr>
            <a:spLocks noGrp="1"/>
          </p:cNvSpPr>
          <p:nvPr>
            <p:ph type="sldNum" sz="quarter" idx="12"/>
          </p:nvPr>
        </p:nvSpPr>
        <p:spPr>
          <a:xfrm>
            <a:off x="11231217" y="6518050"/>
            <a:ext cx="960783" cy="339950"/>
          </a:xfrm>
        </p:spPr>
        <p:txBody>
          <a:bodyPr rtlCol="0"/>
          <a:lstStyle>
            <a:lvl1pPr algn="ctr">
              <a:defRPr sz="1500">
                <a:latin typeface="Meiryo UI" panose="020B0604030504040204" pitchFamily="50" charset="-128"/>
                <a:ea typeface="Meiryo UI" panose="020B0604030504040204" pitchFamily="50" charset="-128"/>
              </a:defRPr>
            </a:lvl1pPr>
          </a:lstStyle>
          <a:p>
            <a:fld id="{03DC2DEF-D2FE-4B45-ABA4-9F153FD1C98A}" type="slidenum">
              <a:rPr lang="en-US" altLang="ja-JP" smtClean="0"/>
              <a:pPr/>
              <a:t>‹#›</a:t>
            </a:fld>
            <a:endParaRPr lang="ja-JP" altLang="en-US"/>
          </a:p>
        </p:txBody>
      </p:sp>
    </p:spTree>
    <p:extLst>
      <p:ext uri="{BB962C8B-B14F-4D97-AF65-F5344CB8AC3E}">
        <p14:creationId xmlns:p14="http://schemas.microsoft.com/office/powerpoint/2010/main" val="28786417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タイトルのみ">
    <p:spTree>
      <p:nvGrpSpPr>
        <p:cNvPr id="1" name=""/>
        <p:cNvGrpSpPr/>
        <p:nvPr/>
      </p:nvGrpSpPr>
      <p:grpSpPr>
        <a:xfrm>
          <a:off x="0" y="0"/>
          <a:ext cx="0" cy="0"/>
          <a:chOff x="0" y="0"/>
          <a:chExt cx="0" cy="0"/>
        </a:xfrm>
      </p:grpSpPr>
      <p:sp>
        <p:nvSpPr>
          <p:cNvPr id="11" name="長方形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9" name="テキスト プレースホルダー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647699" y="4517395"/>
            <a:ext cx="5372096" cy="711200"/>
          </a:xfrm>
        </p:spPr>
        <p:txBody>
          <a:bodyPr rtlCol="0" anchor="ctr">
            <a:noAutofit/>
          </a:bodyPr>
          <a:lstStyle>
            <a:lvl1pPr marL="0" indent="0" algn="ctr">
              <a:buNone/>
              <a:defRPr sz="2400" b="1">
                <a:solidFill>
                  <a:schemeClr val="tx1"/>
                </a:solidFill>
                <a:latin typeface="Meiryo UI" panose="020B0604030504040204" pitchFamily="50" charset="-128"/>
                <a:ea typeface="Meiryo UI" panose="020B0604030504040204" pitchFamily="50" charset="-128"/>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rtl="0"/>
            <a:r>
              <a:rPr lang="ja-JP" altLang="en-US" noProof="0"/>
              <a:t>ここにテキストを追加</a:t>
            </a:r>
          </a:p>
        </p:txBody>
      </p:sp>
      <p:sp>
        <p:nvSpPr>
          <p:cNvPr id="10" name="テキスト プレースホルダー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254749" y="1642105"/>
            <a:ext cx="5372096" cy="711200"/>
          </a:xfrm>
        </p:spPr>
        <p:txBody>
          <a:bodyPr rtlCol="0" anchor="ctr">
            <a:noAutofit/>
          </a:bodyPr>
          <a:lstStyle>
            <a:lvl1pPr marL="0" indent="0" algn="ctr">
              <a:buNone/>
              <a:defRPr sz="2400" b="1">
                <a:solidFill>
                  <a:schemeClr val="tx1"/>
                </a:solidFill>
                <a:latin typeface="Meiryo UI" panose="020B0604030504040204" pitchFamily="50" charset="-128"/>
                <a:ea typeface="Meiryo UI" panose="020B0604030504040204" pitchFamily="50" charset="-128"/>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rtl="0"/>
            <a:r>
              <a:rPr lang="ja-JP" altLang="en-US" noProof="0"/>
              <a:t>ここにテキストを追加</a:t>
            </a:r>
          </a:p>
        </p:txBody>
      </p:sp>
      <p:sp>
        <p:nvSpPr>
          <p:cNvPr id="12" name="長方形 11">
            <a:extLst>
              <a:ext uri="{FF2B5EF4-FFF2-40B4-BE49-F238E27FC236}">
                <a16:creationId xmlns:a16="http://schemas.microsoft.com/office/drawing/2014/main" id="{6F023CF6-0A85-4867-A5CF-F75DDBC4C20A}"/>
              </a:ext>
            </a:extLst>
          </p:cNvPr>
          <p:cNvSpPr/>
          <p:nvPr userDrawn="1"/>
        </p:nvSpPr>
        <p:spPr>
          <a:xfrm>
            <a:off x="0" y="0"/>
            <a:ext cx="1854199" cy="1752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3" name="長方形 12">
            <a:extLst>
              <a:ext uri="{FF2B5EF4-FFF2-40B4-BE49-F238E27FC236}">
                <a16:creationId xmlns:a16="http://schemas.microsoft.com/office/drawing/2014/main" id="{AF9F3577-4130-4F32-9302-DA8838D30560}"/>
              </a:ext>
            </a:extLst>
          </p:cNvPr>
          <p:cNvSpPr/>
          <p:nvPr userDrawn="1"/>
        </p:nvSpPr>
        <p:spPr>
          <a:xfrm>
            <a:off x="10337800" y="5122548"/>
            <a:ext cx="1854199" cy="1752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 name="図プレースホルダー 6">
            <a:extLst>
              <a:ext uri="{FF2B5EF4-FFF2-40B4-BE49-F238E27FC236}">
                <a16:creationId xmlns:a16="http://schemas.microsoft.com/office/drawing/2014/main" id="{7E138685-E3C5-48A4-8460-3BEDDDEDA6AD}"/>
              </a:ext>
            </a:extLst>
          </p:cNvPr>
          <p:cNvSpPr>
            <a:spLocks noGrp="1"/>
          </p:cNvSpPr>
          <p:nvPr>
            <p:ph type="pic" sz="quarter" idx="13" hasCustomPrompt="1"/>
          </p:nvPr>
        </p:nvSpPr>
        <p:spPr>
          <a:xfrm>
            <a:off x="647699" y="571500"/>
            <a:ext cx="5372097" cy="3839847"/>
          </a:xfrm>
          <a:solidFill>
            <a:schemeClr val="bg1">
              <a:lumMod val="95000"/>
            </a:schemeClr>
          </a:solidFill>
        </p:spPr>
        <p:txBody>
          <a:bodyPr vert="horz" lIns="91440" tIns="45720" rIns="91440" bIns="45720" rtlCol="0">
            <a:norm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アイコンをクリックして画像を追加</a:t>
            </a:r>
          </a:p>
        </p:txBody>
      </p:sp>
      <p:sp>
        <p:nvSpPr>
          <p:cNvPr id="6" name="図プレースホルダー 6">
            <a:extLst>
              <a:ext uri="{FF2B5EF4-FFF2-40B4-BE49-F238E27FC236}">
                <a16:creationId xmlns:a16="http://schemas.microsoft.com/office/drawing/2014/main" id="{B6811C8C-D1DA-4EE5-888B-A30D6285BA5D}"/>
              </a:ext>
            </a:extLst>
          </p:cNvPr>
          <p:cNvSpPr>
            <a:spLocks noGrp="1"/>
          </p:cNvSpPr>
          <p:nvPr>
            <p:ph type="pic" sz="quarter" idx="14" hasCustomPrompt="1"/>
          </p:nvPr>
        </p:nvSpPr>
        <p:spPr>
          <a:xfrm>
            <a:off x="6254748" y="2429505"/>
            <a:ext cx="5372097" cy="3856995"/>
          </a:xfrm>
          <a:solidFill>
            <a:schemeClr val="bg1">
              <a:lumMod val="95000"/>
            </a:schemeClr>
          </a:solidFill>
        </p:spPr>
        <p:txBody>
          <a:bodyPr vert="horz" lIns="91440" tIns="45720" rIns="91440" bIns="45720" rtlCol="0">
            <a:norm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アイコンをクリックして画像を追加</a:t>
            </a:r>
          </a:p>
        </p:txBody>
      </p:sp>
      <p:sp>
        <p:nvSpPr>
          <p:cNvPr id="2" name="スライド番号プレースホルダー 5">
            <a:extLst>
              <a:ext uri="{FF2B5EF4-FFF2-40B4-BE49-F238E27FC236}">
                <a16:creationId xmlns:a16="http://schemas.microsoft.com/office/drawing/2014/main" id="{1EC779CD-E857-6681-6FF2-2F429028CD63}"/>
              </a:ext>
            </a:extLst>
          </p:cNvPr>
          <p:cNvSpPr>
            <a:spLocks noGrp="1"/>
          </p:cNvSpPr>
          <p:nvPr>
            <p:ph type="sldNum" sz="quarter" idx="12"/>
          </p:nvPr>
        </p:nvSpPr>
        <p:spPr>
          <a:xfrm>
            <a:off x="11231217" y="6518050"/>
            <a:ext cx="960783" cy="339950"/>
          </a:xfrm>
        </p:spPr>
        <p:txBody>
          <a:bodyPr rtlCol="0"/>
          <a:lstStyle>
            <a:lvl1pPr algn="ctr">
              <a:defRPr sz="1500">
                <a:latin typeface="Meiryo UI" panose="020B0604030504040204" pitchFamily="50" charset="-128"/>
                <a:ea typeface="Meiryo UI" panose="020B0604030504040204" pitchFamily="50" charset="-128"/>
              </a:defRPr>
            </a:lvl1pPr>
          </a:lstStyle>
          <a:p>
            <a:fld id="{03DC2DEF-D2FE-4B45-ABA4-9F153FD1C98A}" type="slidenum">
              <a:rPr lang="en-US" altLang="ja-JP" smtClean="0"/>
              <a:pPr/>
              <a:t>‹#›</a:t>
            </a:fld>
            <a:endParaRPr lang="ja-JP" altLang="en-US"/>
          </a:p>
        </p:txBody>
      </p:sp>
    </p:spTree>
    <p:extLst>
      <p:ext uri="{BB962C8B-B14F-4D97-AF65-F5344CB8AC3E}">
        <p14:creationId xmlns:p14="http://schemas.microsoft.com/office/powerpoint/2010/main" val="26818698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タイトルのみ">
    <p:spTree>
      <p:nvGrpSpPr>
        <p:cNvPr id="1" name=""/>
        <p:cNvGrpSpPr/>
        <p:nvPr/>
      </p:nvGrpSpPr>
      <p:grpSpPr>
        <a:xfrm>
          <a:off x="0" y="0"/>
          <a:ext cx="0" cy="0"/>
          <a:chOff x="0" y="0"/>
          <a:chExt cx="0" cy="0"/>
        </a:xfrm>
      </p:grpSpPr>
      <p:sp>
        <p:nvSpPr>
          <p:cNvPr id="11" name="長方形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2" name="長方形 11">
            <a:extLst>
              <a:ext uri="{FF2B5EF4-FFF2-40B4-BE49-F238E27FC236}">
                <a16:creationId xmlns:a16="http://schemas.microsoft.com/office/drawing/2014/main" id="{6F023CF6-0A85-4867-A5CF-F75DDBC4C20A}"/>
              </a:ext>
            </a:extLst>
          </p:cNvPr>
          <p:cNvSpPr/>
          <p:nvPr userDrawn="1"/>
        </p:nvSpPr>
        <p:spPr>
          <a:xfrm>
            <a:off x="0" y="1932303"/>
            <a:ext cx="12192000" cy="29171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 name="図プレースホルダー 6">
            <a:extLst>
              <a:ext uri="{FF2B5EF4-FFF2-40B4-BE49-F238E27FC236}">
                <a16:creationId xmlns:a16="http://schemas.microsoft.com/office/drawing/2014/main" id="{7E138685-E3C5-48A4-8460-3BEDDDEDA6AD}"/>
              </a:ext>
            </a:extLst>
          </p:cNvPr>
          <p:cNvSpPr>
            <a:spLocks noGrp="1"/>
          </p:cNvSpPr>
          <p:nvPr>
            <p:ph type="pic" sz="quarter" idx="13" hasCustomPrompt="1"/>
          </p:nvPr>
        </p:nvSpPr>
        <p:spPr>
          <a:xfrm>
            <a:off x="647699" y="1470977"/>
            <a:ext cx="5372097" cy="3839847"/>
          </a:xfrm>
          <a:solidFill>
            <a:schemeClr val="bg1">
              <a:lumMod val="95000"/>
            </a:schemeClr>
          </a:solidFill>
        </p:spPr>
        <p:txBody>
          <a:bodyPr vert="horz" lIns="91440" tIns="45720" rIns="91440" bIns="45720" rtlCol="0">
            <a:norm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アイコンをクリックして画像を追加</a:t>
            </a:r>
          </a:p>
        </p:txBody>
      </p:sp>
      <p:sp>
        <p:nvSpPr>
          <p:cNvPr id="6" name="図プレースホルダー 6">
            <a:extLst>
              <a:ext uri="{FF2B5EF4-FFF2-40B4-BE49-F238E27FC236}">
                <a16:creationId xmlns:a16="http://schemas.microsoft.com/office/drawing/2014/main" id="{B6811C8C-D1DA-4EE5-888B-A30D6285BA5D}"/>
              </a:ext>
            </a:extLst>
          </p:cNvPr>
          <p:cNvSpPr>
            <a:spLocks noGrp="1"/>
          </p:cNvSpPr>
          <p:nvPr>
            <p:ph type="pic" sz="quarter" idx="14" hasCustomPrompt="1"/>
          </p:nvPr>
        </p:nvSpPr>
        <p:spPr>
          <a:xfrm>
            <a:off x="6254748" y="1462403"/>
            <a:ext cx="5372097" cy="3856995"/>
          </a:xfrm>
          <a:solidFill>
            <a:schemeClr val="bg1">
              <a:lumMod val="95000"/>
            </a:schemeClr>
          </a:solidFill>
        </p:spPr>
        <p:txBody>
          <a:bodyPr vert="horz" lIns="91440" tIns="45720" rIns="91440" bIns="45720" rtlCol="0">
            <a:norm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アイコンをクリックして写真を追加</a:t>
            </a:r>
          </a:p>
        </p:txBody>
      </p:sp>
      <p:sp>
        <p:nvSpPr>
          <p:cNvPr id="9" name="テキスト プレースホルダー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647699" y="5451475"/>
            <a:ext cx="5372096" cy="711200"/>
          </a:xfrm>
        </p:spPr>
        <p:txBody>
          <a:bodyPr rtlCol="0" anchor="ctr">
            <a:noAutofit/>
          </a:bodyPr>
          <a:lstStyle>
            <a:lvl1pPr marL="0" indent="0" algn="ctr">
              <a:buNone/>
              <a:defRPr sz="2400" b="1">
                <a:solidFill>
                  <a:schemeClr val="tx1"/>
                </a:solidFill>
                <a:latin typeface="Meiryo UI" panose="020B0604030504040204" pitchFamily="50" charset="-128"/>
                <a:ea typeface="Meiryo UI" panose="020B0604030504040204" pitchFamily="50" charset="-128"/>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rtl="0"/>
            <a:r>
              <a:rPr lang="ja-JP" altLang="en-US" noProof="0"/>
              <a:t>ここにテキストを追加</a:t>
            </a:r>
          </a:p>
        </p:txBody>
      </p:sp>
      <p:sp>
        <p:nvSpPr>
          <p:cNvPr id="10" name="テキスト プレースホルダー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254748" y="591502"/>
            <a:ext cx="5372096" cy="711200"/>
          </a:xfrm>
        </p:spPr>
        <p:txBody>
          <a:bodyPr rtlCol="0" anchor="ctr">
            <a:noAutofit/>
          </a:bodyPr>
          <a:lstStyle>
            <a:lvl1pPr marL="0" indent="0" algn="ctr">
              <a:buNone/>
              <a:defRPr sz="2400" b="1">
                <a:solidFill>
                  <a:schemeClr val="tx1"/>
                </a:solidFill>
                <a:latin typeface="Meiryo UI" panose="020B0604030504040204" pitchFamily="50" charset="-128"/>
                <a:ea typeface="Meiryo UI" panose="020B0604030504040204" pitchFamily="50" charset="-128"/>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rtl="0"/>
            <a:r>
              <a:rPr lang="ja-JP" altLang="en-US" noProof="0"/>
              <a:t>ここにテキストを追加</a:t>
            </a:r>
          </a:p>
        </p:txBody>
      </p:sp>
      <p:grpSp>
        <p:nvGrpSpPr>
          <p:cNvPr id="14" name="グループ 13">
            <a:extLst>
              <a:ext uri="{FF2B5EF4-FFF2-40B4-BE49-F238E27FC236}">
                <a16:creationId xmlns:a16="http://schemas.microsoft.com/office/drawing/2014/main" id="{AF4B4D45-80E3-42F8-B437-4182608210C3}"/>
              </a:ext>
            </a:extLst>
          </p:cNvPr>
          <p:cNvGrpSpPr/>
          <p:nvPr userDrawn="1"/>
        </p:nvGrpSpPr>
        <p:grpSpPr>
          <a:xfrm>
            <a:off x="5387974" y="422433"/>
            <a:ext cx="644525" cy="973138"/>
            <a:chOff x="371475" y="671713"/>
            <a:chExt cx="496540" cy="836738"/>
          </a:xfrm>
          <a:solidFill>
            <a:schemeClr val="accent6"/>
          </a:solidFill>
        </p:grpSpPr>
        <p:sp>
          <p:nvSpPr>
            <p:cNvPr id="15" name="長方形 14">
              <a:extLst>
                <a:ext uri="{FF2B5EF4-FFF2-40B4-BE49-F238E27FC236}">
                  <a16:creationId xmlns:a16="http://schemas.microsoft.com/office/drawing/2014/main" id="{D670E361-AF23-4722-9250-CCF26B3C5884}"/>
                </a:ext>
              </a:extLst>
            </p:cNvPr>
            <p:cNvSpPr/>
            <p:nvPr userDrawn="1"/>
          </p:nvSpPr>
          <p:spPr>
            <a:xfrm>
              <a:off x="371475" y="1011911"/>
              <a:ext cx="496540" cy="4965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6" name="長方形 15">
              <a:extLst>
                <a:ext uri="{FF2B5EF4-FFF2-40B4-BE49-F238E27FC236}">
                  <a16:creationId xmlns:a16="http://schemas.microsoft.com/office/drawing/2014/main" id="{BDE16CED-9FCD-4407-99EF-FFBE689DA9F1}"/>
                </a:ext>
              </a:extLst>
            </p:cNvPr>
            <p:cNvSpPr/>
            <p:nvPr userDrawn="1"/>
          </p:nvSpPr>
          <p:spPr>
            <a:xfrm>
              <a:off x="620587" y="671713"/>
              <a:ext cx="247428" cy="247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grpSp>
      <p:grpSp>
        <p:nvGrpSpPr>
          <p:cNvPr id="17" name="グループ 16">
            <a:extLst>
              <a:ext uri="{FF2B5EF4-FFF2-40B4-BE49-F238E27FC236}">
                <a16:creationId xmlns:a16="http://schemas.microsoft.com/office/drawing/2014/main" id="{FA147081-5AFB-463F-B27C-7A0C4CA0573B}"/>
              </a:ext>
            </a:extLst>
          </p:cNvPr>
          <p:cNvGrpSpPr/>
          <p:nvPr userDrawn="1"/>
        </p:nvGrpSpPr>
        <p:grpSpPr>
          <a:xfrm flipH="1">
            <a:off x="6248401" y="5451475"/>
            <a:ext cx="644525" cy="973138"/>
            <a:chOff x="371475" y="671713"/>
            <a:chExt cx="496540" cy="836738"/>
          </a:xfrm>
          <a:solidFill>
            <a:schemeClr val="accent6"/>
          </a:solidFill>
        </p:grpSpPr>
        <p:sp>
          <p:nvSpPr>
            <p:cNvPr id="18" name="長方形 17">
              <a:extLst>
                <a:ext uri="{FF2B5EF4-FFF2-40B4-BE49-F238E27FC236}">
                  <a16:creationId xmlns:a16="http://schemas.microsoft.com/office/drawing/2014/main" id="{AE24567E-B0AE-4E55-A5FB-3019A9598162}"/>
                </a:ext>
              </a:extLst>
            </p:cNvPr>
            <p:cNvSpPr/>
            <p:nvPr userDrawn="1"/>
          </p:nvSpPr>
          <p:spPr>
            <a:xfrm>
              <a:off x="371475" y="1011911"/>
              <a:ext cx="496540" cy="4965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9" name="長方形 18">
              <a:extLst>
                <a:ext uri="{FF2B5EF4-FFF2-40B4-BE49-F238E27FC236}">
                  <a16:creationId xmlns:a16="http://schemas.microsoft.com/office/drawing/2014/main" id="{4918E6C0-B582-4943-9462-FE9740846585}"/>
                </a:ext>
              </a:extLst>
            </p:cNvPr>
            <p:cNvSpPr/>
            <p:nvPr userDrawn="1"/>
          </p:nvSpPr>
          <p:spPr>
            <a:xfrm>
              <a:off x="620587" y="671713"/>
              <a:ext cx="247428" cy="247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grpSp>
      <p:sp>
        <p:nvSpPr>
          <p:cNvPr id="2" name="スライド番号プレースホルダー 5">
            <a:extLst>
              <a:ext uri="{FF2B5EF4-FFF2-40B4-BE49-F238E27FC236}">
                <a16:creationId xmlns:a16="http://schemas.microsoft.com/office/drawing/2014/main" id="{0B37400B-0FD1-2AFC-9204-69DD9E94364B}"/>
              </a:ext>
            </a:extLst>
          </p:cNvPr>
          <p:cNvSpPr>
            <a:spLocks noGrp="1"/>
          </p:cNvSpPr>
          <p:nvPr>
            <p:ph type="sldNum" sz="quarter" idx="12"/>
          </p:nvPr>
        </p:nvSpPr>
        <p:spPr>
          <a:xfrm>
            <a:off x="11231217" y="6518050"/>
            <a:ext cx="960783" cy="339950"/>
          </a:xfrm>
        </p:spPr>
        <p:txBody>
          <a:bodyPr rtlCol="0"/>
          <a:lstStyle>
            <a:lvl1pPr algn="ctr">
              <a:defRPr sz="1500">
                <a:latin typeface="Meiryo UI" panose="020B0604030504040204" pitchFamily="50" charset="-128"/>
                <a:ea typeface="Meiryo UI" panose="020B0604030504040204" pitchFamily="50" charset="-128"/>
              </a:defRPr>
            </a:lvl1pPr>
          </a:lstStyle>
          <a:p>
            <a:fld id="{03DC2DEF-D2FE-4B45-ABA4-9F153FD1C98A}" type="slidenum">
              <a:rPr lang="en-US" altLang="ja-JP" smtClean="0"/>
              <a:pPr/>
              <a:t>‹#›</a:t>
            </a:fld>
            <a:endParaRPr lang="ja-JP" altLang="en-US"/>
          </a:p>
        </p:txBody>
      </p:sp>
    </p:spTree>
    <p:extLst>
      <p:ext uri="{BB962C8B-B14F-4D97-AF65-F5344CB8AC3E}">
        <p14:creationId xmlns:p14="http://schemas.microsoft.com/office/powerpoint/2010/main" val="4933882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タイトルのみ">
    <p:spTree>
      <p:nvGrpSpPr>
        <p:cNvPr id="1" name=""/>
        <p:cNvGrpSpPr/>
        <p:nvPr/>
      </p:nvGrpSpPr>
      <p:grpSpPr>
        <a:xfrm>
          <a:off x="0" y="0"/>
          <a:ext cx="0" cy="0"/>
          <a:chOff x="0" y="0"/>
          <a:chExt cx="0" cy="0"/>
        </a:xfrm>
      </p:grpSpPr>
      <p:sp>
        <p:nvSpPr>
          <p:cNvPr id="11" name="長方形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 name="図プレースホルダー 6">
            <a:extLst>
              <a:ext uri="{FF2B5EF4-FFF2-40B4-BE49-F238E27FC236}">
                <a16:creationId xmlns:a16="http://schemas.microsoft.com/office/drawing/2014/main" id="{7E138685-E3C5-48A4-8460-3BEDDDEDA6AD}"/>
              </a:ext>
            </a:extLst>
          </p:cNvPr>
          <p:cNvSpPr>
            <a:spLocks noGrp="1"/>
          </p:cNvSpPr>
          <p:nvPr>
            <p:ph type="pic" sz="quarter" idx="13" hasCustomPrompt="1"/>
          </p:nvPr>
        </p:nvSpPr>
        <p:spPr>
          <a:xfrm>
            <a:off x="0" y="0"/>
            <a:ext cx="6019200" cy="6858000"/>
          </a:xfrm>
          <a:solidFill>
            <a:schemeClr val="bg1">
              <a:lumMod val="95000"/>
            </a:schemeClr>
          </a:solidFill>
        </p:spPr>
        <p:txBody>
          <a:bodyPr vert="horz" lIns="91440" tIns="45720" rIns="91440" bIns="45720" rtlCol="0">
            <a:norm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アイコンをクリックして写真を追加</a:t>
            </a:r>
          </a:p>
        </p:txBody>
      </p:sp>
      <p:sp>
        <p:nvSpPr>
          <p:cNvPr id="6" name="図プレースホルダー 6">
            <a:extLst>
              <a:ext uri="{FF2B5EF4-FFF2-40B4-BE49-F238E27FC236}">
                <a16:creationId xmlns:a16="http://schemas.microsoft.com/office/drawing/2014/main" id="{B6811C8C-D1DA-4EE5-888B-A30D6285BA5D}"/>
              </a:ext>
            </a:extLst>
          </p:cNvPr>
          <p:cNvSpPr>
            <a:spLocks noGrp="1"/>
          </p:cNvSpPr>
          <p:nvPr>
            <p:ph type="pic" sz="quarter" idx="14" hasCustomPrompt="1"/>
          </p:nvPr>
        </p:nvSpPr>
        <p:spPr>
          <a:xfrm>
            <a:off x="6172201" y="0"/>
            <a:ext cx="6019799" cy="6858000"/>
          </a:xfrm>
          <a:solidFill>
            <a:schemeClr val="bg1">
              <a:lumMod val="95000"/>
            </a:schemeClr>
          </a:solidFill>
        </p:spPr>
        <p:txBody>
          <a:bodyPr vert="horz" lIns="91440" tIns="45720" rIns="91440" bIns="45720" rtlCol="0">
            <a:norm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アイコンをクリックして画像を追加</a:t>
            </a:r>
          </a:p>
        </p:txBody>
      </p:sp>
      <p:sp>
        <p:nvSpPr>
          <p:cNvPr id="9" name="テキスト プレースホルダー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725351" y="5008563"/>
            <a:ext cx="4910400" cy="711200"/>
          </a:xfrm>
        </p:spPr>
        <p:txBody>
          <a:bodyPr rtlCol="0" anchor="ctr">
            <a:noAutofit/>
          </a:bodyPr>
          <a:lstStyle>
            <a:lvl1pPr marL="0" indent="0" algn="ctr">
              <a:buNone/>
              <a:defRPr sz="2400" b="1">
                <a:solidFill>
                  <a:schemeClr val="tx1"/>
                </a:solidFill>
                <a:latin typeface="Meiryo UI" panose="020B0604030504040204" pitchFamily="50" charset="-128"/>
                <a:ea typeface="Meiryo UI" panose="020B0604030504040204" pitchFamily="50" charset="-128"/>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rtl="0"/>
            <a:r>
              <a:rPr lang="ja-JP" altLang="en-US" noProof="0"/>
              <a:t>ここにテキストを追加</a:t>
            </a:r>
          </a:p>
        </p:txBody>
      </p:sp>
      <p:sp>
        <p:nvSpPr>
          <p:cNvPr id="10" name="テキスト プレースホルダー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635593" y="5008563"/>
            <a:ext cx="4908708" cy="711200"/>
          </a:xfrm>
        </p:spPr>
        <p:txBody>
          <a:bodyPr rtlCol="0" anchor="ctr">
            <a:noAutofit/>
          </a:bodyPr>
          <a:lstStyle>
            <a:lvl1pPr marL="0" indent="0" algn="ctr">
              <a:buNone/>
              <a:defRPr sz="2400" b="1">
                <a:solidFill>
                  <a:schemeClr val="tx1"/>
                </a:solidFill>
                <a:latin typeface="Meiryo UI" panose="020B0604030504040204" pitchFamily="50" charset="-128"/>
                <a:ea typeface="Meiryo UI" panose="020B0604030504040204" pitchFamily="50" charset="-128"/>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rtl="0"/>
            <a:r>
              <a:rPr lang="ja-JP" altLang="en-US" noProof="0"/>
              <a:t>ここにテキストを追加</a:t>
            </a:r>
          </a:p>
        </p:txBody>
      </p:sp>
      <p:sp>
        <p:nvSpPr>
          <p:cNvPr id="2" name="スライド番号プレースホルダー 5">
            <a:extLst>
              <a:ext uri="{FF2B5EF4-FFF2-40B4-BE49-F238E27FC236}">
                <a16:creationId xmlns:a16="http://schemas.microsoft.com/office/drawing/2014/main" id="{4F5DF728-1A60-A411-5EE0-01EB1B53495C}"/>
              </a:ext>
            </a:extLst>
          </p:cNvPr>
          <p:cNvSpPr>
            <a:spLocks noGrp="1"/>
          </p:cNvSpPr>
          <p:nvPr>
            <p:ph type="sldNum" sz="quarter" idx="12"/>
          </p:nvPr>
        </p:nvSpPr>
        <p:spPr>
          <a:xfrm>
            <a:off x="11231217" y="6518050"/>
            <a:ext cx="960783" cy="339950"/>
          </a:xfrm>
        </p:spPr>
        <p:txBody>
          <a:bodyPr rtlCol="0"/>
          <a:lstStyle>
            <a:lvl1pPr algn="ctr">
              <a:defRPr sz="1500">
                <a:latin typeface="Meiryo UI" panose="020B0604030504040204" pitchFamily="50" charset="-128"/>
                <a:ea typeface="Meiryo UI" panose="020B0604030504040204" pitchFamily="50" charset="-128"/>
              </a:defRPr>
            </a:lvl1pPr>
          </a:lstStyle>
          <a:p>
            <a:fld id="{03DC2DEF-D2FE-4B45-ABA4-9F153FD1C98A}" type="slidenum">
              <a:rPr lang="en-US" altLang="ja-JP" smtClean="0"/>
              <a:pPr/>
              <a:t>‹#›</a:t>
            </a:fld>
            <a:endParaRPr lang="ja-JP" altLang="en-US"/>
          </a:p>
        </p:txBody>
      </p:sp>
    </p:spTree>
    <p:extLst>
      <p:ext uri="{BB962C8B-B14F-4D97-AF65-F5344CB8AC3E}">
        <p14:creationId xmlns:p14="http://schemas.microsoft.com/office/powerpoint/2010/main" val="33037322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タイトルのみ">
    <p:spTree>
      <p:nvGrpSpPr>
        <p:cNvPr id="1" name=""/>
        <p:cNvGrpSpPr/>
        <p:nvPr/>
      </p:nvGrpSpPr>
      <p:grpSpPr>
        <a:xfrm>
          <a:off x="0" y="0"/>
          <a:ext cx="0" cy="0"/>
          <a:chOff x="0" y="0"/>
          <a:chExt cx="0" cy="0"/>
        </a:xfrm>
      </p:grpSpPr>
      <p:sp>
        <p:nvSpPr>
          <p:cNvPr id="11" name="長方形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2" name="長方形 11">
            <a:extLst>
              <a:ext uri="{FF2B5EF4-FFF2-40B4-BE49-F238E27FC236}">
                <a16:creationId xmlns:a16="http://schemas.microsoft.com/office/drawing/2014/main" id="{6F023CF6-0A85-4867-A5CF-F75DDBC4C20A}"/>
              </a:ext>
            </a:extLst>
          </p:cNvPr>
          <p:cNvSpPr/>
          <p:nvPr userDrawn="1"/>
        </p:nvSpPr>
        <p:spPr>
          <a:xfrm>
            <a:off x="0" y="0"/>
            <a:ext cx="5372096" cy="6857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 name="図プレースホルダー 6">
            <a:extLst>
              <a:ext uri="{FF2B5EF4-FFF2-40B4-BE49-F238E27FC236}">
                <a16:creationId xmlns:a16="http://schemas.microsoft.com/office/drawing/2014/main" id="{7E138685-E3C5-48A4-8460-3BEDDDEDA6AD}"/>
              </a:ext>
            </a:extLst>
          </p:cNvPr>
          <p:cNvSpPr>
            <a:spLocks noGrp="1"/>
          </p:cNvSpPr>
          <p:nvPr>
            <p:ph type="pic" sz="quarter" idx="13" hasCustomPrompt="1"/>
          </p:nvPr>
        </p:nvSpPr>
        <p:spPr>
          <a:xfrm>
            <a:off x="371475" y="260350"/>
            <a:ext cx="5618153" cy="6300787"/>
          </a:xfrm>
          <a:solidFill>
            <a:schemeClr val="bg1">
              <a:lumMod val="95000"/>
            </a:schemeClr>
          </a:solidFill>
        </p:spPr>
        <p:txBody>
          <a:bodyPr vert="horz" lIns="91440" tIns="45720" rIns="91440" bIns="45720" rtlCol="0">
            <a:norm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アイコンをクリックして写真を追加</a:t>
            </a:r>
          </a:p>
        </p:txBody>
      </p:sp>
      <p:sp>
        <p:nvSpPr>
          <p:cNvPr id="20" name="長方形 19">
            <a:extLst>
              <a:ext uri="{FF2B5EF4-FFF2-40B4-BE49-F238E27FC236}">
                <a16:creationId xmlns:a16="http://schemas.microsoft.com/office/drawing/2014/main" id="{97E2F46B-C34E-40D3-9D43-BBA43EDFC924}"/>
              </a:ext>
            </a:extLst>
          </p:cNvPr>
          <p:cNvSpPr/>
          <p:nvPr userDrawn="1"/>
        </p:nvSpPr>
        <p:spPr>
          <a:xfrm>
            <a:off x="6819906" y="-18257"/>
            <a:ext cx="5372096"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6" name="図プレースホルダー 6">
            <a:extLst>
              <a:ext uri="{FF2B5EF4-FFF2-40B4-BE49-F238E27FC236}">
                <a16:creationId xmlns:a16="http://schemas.microsoft.com/office/drawing/2014/main" id="{B6811C8C-D1DA-4EE5-888B-A30D6285BA5D}"/>
              </a:ext>
            </a:extLst>
          </p:cNvPr>
          <p:cNvSpPr>
            <a:spLocks noGrp="1"/>
          </p:cNvSpPr>
          <p:nvPr>
            <p:ph type="pic" sz="quarter" idx="14" hasCustomPrompt="1"/>
          </p:nvPr>
        </p:nvSpPr>
        <p:spPr>
          <a:xfrm>
            <a:off x="6280147" y="260350"/>
            <a:ext cx="5619600" cy="6300787"/>
          </a:xfrm>
          <a:solidFill>
            <a:schemeClr val="bg1">
              <a:lumMod val="95000"/>
            </a:schemeClr>
          </a:solidFill>
        </p:spPr>
        <p:txBody>
          <a:bodyPr vert="horz" lIns="91440" tIns="45720" rIns="91440" bIns="45720" rtlCol="0">
            <a:norm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アイコンをクリックして画像を追加</a:t>
            </a:r>
          </a:p>
        </p:txBody>
      </p:sp>
      <p:sp>
        <p:nvSpPr>
          <p:cNvPr id="9" name="テキスト プレースホルダー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725351" y="5008563"/>
            <a:ext cx="4910400" cy="711200"/>
          </a:xfrm>
        </p:spPr>
        <p:txBody>
          <a:bodyPr rtlCol="0" anchor="ctr">
            <a:noAutofit/>
          </a:bodyPr>
          <a:lstStyle>
            <a:lvl1pPr marL="0" indent="0" algn="ctr">
              <a:buNone/>
              <a:defRPr sz="2400" b="1">
                <a:solidFill>
                  <a:schemeClr val="tx1"/>
                </a:solidFill>
                <a:latin typeface="Meiryo UI" panose="020B0604030504040204" pitchFamily="50" charset="-128"/>
                <a:ea typeface="Meiryo UI" panose="020B0604030504040204" pitchFamily="50" charset="-128"/>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rtl="0"/>
            <a:r>
              <a:rPr lang="ja-JP" altLang="en-US" noProof="0"/>
              <a:t>ここにテキストを追加</a:t>
            </a:r>
          </a:p>
        </p:txBody>
      </p:sp>
      <p:sp>
        <p:nvSpPr>
          <p:cNvPr id="10" name="テキスト プレースホルダー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635593" y="5008563"/>
            <a:ext cx="4908708" cy="711200"/>
          </a:xfrm>
        </p:spPr>
        <p:txBody>
          <a:bodyPr rtlCol="0" anchor="ctr">
            <a:noAutofit/>
          </a:bodyPr>
          <a:lstStyle>
            <a:lvl1pPr marL="0" indent="0" algn="ctr">
              <a:buNone/>
              <a:defRPr sz="2400" b="1">
                <a:solidFill>
                  <a:schemeClr val="tx1"/>
                </a:solidFill>
                <a:latin typeface="Meiryo UI" panose="020B0604030504040204" pitchFamily="50" charset="-128"/>
                <a:ea typeface="Meiryo UI" panose="020B0604030504040204" pitchFamily="50" charset="-128"/>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rtl="0"/>
            <a:r>
              <a:rPr lang="ja-JP" altLang="en-US" noProof="0"/>
              <a:t>ここにテキストを追加</a:t>
            </a:r>
          </a:p>
        </p:txBody>
      </p:sp>
      <p:sp>
        <p:nvSpPr>
          <p:cNvPr id="2" name="スライド番号プレースホルダー 5">
            <a:extLst>
              <a:ext uri="{FF2B5EF4-FFF2-40B4-BE49-F238E27FC236}">
                <a16:creationId xmlns:a16="http://schemas.microsoft.com/office/drawing/2014/main" id="{38ABFBA6-40EC-5A7A-6654-219A70544711}"/>
              </a:ext>
            </a:extLst>
          </p:cNvPr>
          <p:cNvSpPr>
            <a:spLocks noGrp="1"/>
          </p:cNvSpPr>
          <p:nvPr>
            <p:ph type="sldNum" sz="quarter" idx="12"/>
          </p:nvPr>
        </p:nvSpPr>
        <p:spPr>
          <a:xfrm>
            <a:off x="11231217" y="6518050"/>
            <a:ext cx="960783" cy="339950"/>
          </a:xfrm>
        </p:spPr>
        <p:txBody>
          <a:bodyPr rtlCol="0"/>
          <a:lstStyle>
            <a:lvl1pPr algn="ctr">
              <a:defRPr sz="1500">
                <a:latin typeface="Meiryo UI" panose="020B0604030504040204" pitchFamily="50" charset="-128"/>
                <a:ea typeface="Meiryo UI" panose="020B0604030504040204" pitchFamily="50" charset="-128"/>
              </a:defRPr>
            </a:lvl1pPr>
          </a:lstStyle>
          <a:p>
            <a:fld id="{03DC2DEF-D2FE-4B45-ABA4-9F153FD1C98A}" type="slidenum">
              <a:rPr lang="en-US" altLang="ja-JP" smtClean="0"/>
              <a:pPr/>
              <a:t>‹#›</a:t>
            </a:fld>
            <a:endParaRPr lang="ja-JP" altLang="en-US"/>
          </a:p>
        </p:txBody>
      </p:sp>
    </p:spTree>
    <p:extLst>
      <p:ext uri="{BB962C8B-B14F-4D97-AF65-F5344CB8AC3E}">
        <p14:creationId xmlns:p14="http://schemas.microsoft.com/office/powerpoint/2010/main" val="36337101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DB3C88-F13B-4B5F-920D-B4EFFAA592E5}"/>
              </a:ext>
            </a:extLst>
          </p:cNvPr>
          <p:cNvSpPr>
            <a:spLocks noGrp="1"/>
          </p:cNvSpPr>
          <p:nvPr>
            <p:ph type="title"/>
          </p:nvPr>
        </p:nvSpPr>
        <p:spPr/>
        <p:txBody>
          <a:bodyPr rtlCol="0"/>
          <a:lstStyle>
            <a:lvl1pPr>
              <a:defRPr>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24" name="長方形 23">
            <a:extLst>
              <a:ext uri="{FF2B5EF4-FFF2-40B4-BE49-F238E27FC236}">
                <a16:creationId xmlns:a16="http://schemas.microsoft.com/office/drawing/2014/main" id="{E2950CCA-59F9-4C47-A5BA-294E9EDCBABE}"/>
              </a:ext>
            </a:extLst>
          </p:cNvPr>
          <p:cNvSpPr/>
          <p:nvPr userDrawn="1"/>
        </p:nvSpPr>
        <p:spPr>
          <a:xfrm>
            <a:off x="371475" y="1233488"/>
            <a:ext cx="2776354" cy="49672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5" name="長方形 24">
            <a:extLst>
              <a:ext uri="{FF2B5EF4-FFF2-40B4-BE49-F238E27FC236}">
                <a16:creationId xmlns:a16="http://schemas.microsoft.com/office/drawing/2014/main" id="{EB5BF167-B9E6-4F02-9FA8-3CA79D552F0E}"/>
              </a:ext>
            </a:extLst>
          </p:cNvPr>
          <p:cNvSpPr/>
          <p:nvPr userDrawn="1"/>
        </p:nvSpPr>
        <p:spPr>
          <a:xfrm>
            <a:off x="3286186" y="1233488"/>
            <a:ext cx="2776354" cy="49672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6" name="長方形 25">
            <a:extLst>
              <a:ext uri="{FF2B5EF4-FFF2-40B4-BE49-F238E27FC236}">
                <a16:creationId xmlns:a16="http://schemas.microsoft.com/office/drawing/2014/main" id="{B48694DE-D82B-49DB-8A45-D1DD4C9BCEF1}"/>
              </a:ext>
            </a:extLst>
          </p:cNvPr>
          <p:cNvSpPr/>
          <p:nvPr userDrawn="1"/>
        </p:nvSpPr>
        <p:spPr>
          <a:xfrm>
            <a:off x="6200897" y="1233488"/>
            <a:ext cx="2776354" cy="4967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7" name="長方形 26">
            <a:extLst>
              <a:ext uri="{FF2B5EF4-FFF2-40B4-BE49-F238E27FC236}">
                <a16:creationId xmlns:a16="http://schemas.microsoft.com/office/drawing/2014/main" id="{407C1370-8D38-4641-8D37-30A1218A4372}"/>
              </a:ext>
            </a:extLst>
          </p:cNvPr>
          <p:cNvSpPr/>
          <p:nvPr userDrawn="1"/>
        </p:nvSpPr>
        <p:spPr>
          <a:xfrm>
            <a:off x="9115608" y="1246188"/>
            <a:ext cx="2776354" cy="49672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cxnSp>
        <p:nvCxnSpPr>
          <p:cNvPr id="29" name="直線​​コネクタ(S) 28">
            <a:extLst>
              <a:ext uri="{FF2B5EF4-FFF2-40B4-BE49-F238E27FC236}">
                <a16:creationId xmlns:a16="http://schemas.microsoft.com/office/drawing/2014/main" id="{CE3EDDE5-9B23-44D7-8546-0B2365B42B16}"/>
              </a:ext>
            </a:extLst>
          </p:cNvPr>
          <p:cNvCxnSpPr/>
          <p:nvPr userDrawn="1"/>
        </p:nvCxnSpPr>
        <p:spPr>
          <a:xfrm>
            <a:off x="591252"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B9D259D5-D3C0-4B60-B2D9-9B6DFFD270D8}"/>
              </a:ext>
            </a:extLst>
          </p:cNvPr>
          <p:cNvCxnSpPr/>
          <p:nvPr userDrawn="1"/>
        </p:nvCxnSpPr>
        <p:spPr>
          <a:xfrm>
            <a:off x="3505963"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0710C392-9E34-4640-AC70-210A1B8C47B5}"/>
              </a:ext>
            </a:extLst>
          </p:cNvPr>
          <p:cNvCxnSpPr/>
          <p:nvPr userDrawn="1"/>
        </p:nvCxnSpPr>
        <p:spPr>
          <a:xfrm>
            <a:off x="6420674"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直線​​コネクタ(S) 31">
            <a:extLst>
              <a:ext uri="{FF2B5EF4-FFF2-40B4-BE49-F238E27FC236}">
                <a16:creationId xmlns:a16="http://schemas.microsoft.com/office/drawing/2014/main" id="{D7A92E0B-B060-48FA-A650-36894FF4B216}"/>
              </a:ext>
            </a:extLst>
          </p:cNvPr>
          <p:cNvCxnSpPr/>
          <p:nvPr userDrawn="1"/>
        </p:nvCxnSpPr>
        <p:spPr>
          <a:xfrm>
            <a:off x="9335385"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図プレースホルダー 33">
            <a:extLst>
              <a:ext uri="{FF2B5EF4-FFF2-40B4-BE49-F238E27FC236}">
                <a16:creationId xmlns:a16="http://schemas.microsoft.com/office/drawing/2014/main" id="{D9056F2B-EAFD-4A57-BB92-D14816C84DDE}"/>
              </a:ext>
            </a:extLst>
          </p:cNvPr>
          <p:cNvSpPr>
            <a:spLocks noGrp="1"/>
          </p:cNvSpPr>
          <p:nvPr>
            <p:ph type="pic" sz="quarter" idx="13" hasCustomPrompt="1"/>
          </p:nvPr>
        </p:nvSpPr>
        <p:spPr>
          <a:xfrm>
            <a:off x="876300" y="1739900"/>
            <a:ext cx="1689100" cy="1397000"/>
          </a:xfrm>
        </p:spPr>
        <p:txBody>
          <a:bodyPr rtlCol="0"/>
          <a:lstStyle>
            <a:lvl1pPr marL="0" indent="0" algn="ctr">
              <a:buNone/>
              <a:defRPr>
                <a:solidFill>
                  <a:schemeClr val="bg1"/>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35" name="図プレースホルダー 33">
            <a:extLst>
              <a:ext uri="{FF2B5EF4-FFF2-40B4-BE49-F238E27FC236}">
                <a16:creationId xmlns:a16="http://schemas.microsoft.com/office/drawing/2014/main" id="{E65006DE-F797-4019-BB72-F484F9FE7E58}"/>
              </a:ext>
            </a:extLst>
          </p:cNvPr>
          <p:cNvSpPr>
            <a:spLocks noGrp="1"/>
          </p:cNvSpPr>
          <p:nvPr>
            <p:ph type="pic" sz="quarter" idx="14" hasCustomPrompt="1"/>
          </p:nvPr>
        </p:nvSpPr>
        <p:spPr>
          <a:xfrm>
            <a:off x="3829813" y="4263232"/>
            <a:ext cx="1689100" cy="1397000"/>
          </a:xfrm>
        </p:spPr>
        <p:txBody>
          <a:bodyPr rtlCol="0"/>
          <a:lstStyle>
            <a:lvl1pPr marL="0" indent="0" algn="ctr">
              <a:buNone/>
              <a:defRPr>
                <a:solidFill>
                  <a:schemeClr val="bg1"/>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36" name="図プレースホルダー 33">
            <a:extLst>
              <a:ext uri="{FF2B5EF4-FFF2-40B4-BE49-F238E27FC236}">
                <a16:creationId xmlns:a16="http://schemas.microsoft.com/office/drawing/2014/main" id="{0947D252-5545-4406-8764-B7712464DA56}"/>
              </a:ext>
            </a:extLst>
          </p:cNvPr>
          <p:cNvSpPr>
            <a:spLocks noGrp="1"/>
          </p:cNvSpPr>
          <p:nvPr>
            <p:ph type="pic" sz="quarter" idx="15" hasCustomPrompt="1"/>
          </p:nvPr>
        </p:nvSpPr>
        <p:spPr>
          <a:xfrm>
            <a:off x="6744524" y="1739900"/>
            <a:ext cx="1689100" cy="1397000"/>
          </a:xfrm>
        </p:spPr>
        <p:txBody>
          <a:bodyPr rtlCol="0"/>
          <a:lstStyle>
            <a:lvl1pPr marL="0" indent="0" algn="ctr">
              <a:buNone/>
              <a:defRPr>
                <a:solidFill>
                  <a:schemeClr val="bg1"/>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38" name="図プレースホルダー 33">
            <a:extLst>
              <a:ext uri="{FF2B5EF4-FFF2-40B4-BE49-F238E27FC236}">
                <a16:creationId xmlns:a16="http://schemas.microsoft.com/office/drawing/2014/main" id="{DD89F80C-C1D7-4F63-BAD2-F4EE1F9A162F}"/>
              </a:ext>
            </a:extLst>
          </p:cNvPr>
          <p:cNvSpPr>
            <a:spLocks noGrp="1"/>
          </p:cNvSpPr>
          <p:nvPr>
            <p:ph type="pic" sz="quarter" idx="17" hasCustomPrompt="1"/>
          </p:nvPr>
        </p:nvSpPr>
        <p:spPr>
          <a:xfrm>
            <a:off x="9659235" y="4263232"/>
            <a:ext cx="1689100" cy="1397000"/>
          </a:xfrm>
        </p:spPr>
        <p:txBody>
          <a:bodyPr rtlCol="0"/>
          <a:lstStyle>
            <a:lvl1pPr marL="0" indent="0" algn="ctr">
              <a:buNone/>
              <a:defRPr>
                <a:solidFill>
                  <a:schemeClr val="bg1"/>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40" name="テキスト プレースホルダー 39">
            <a:extLst>
              <a:ext uri="{FF2B5EF4-FFF2-40B4-BE49-F238E27FC236}">
                <a16:creationId xmlns:a16="http://schemas.microsoft.com/office/drawing/2014/main" id="{08BBFEC8-B6BE-4768-9284-26D98C06FFC4}"/>
              </a:ext>
            </a:extLst>
          </p:cNvPr>
          <p:cNvSpPr>
            <a:spLocks noGrp="1"/>
          </p:cNvSpPr>
          <p:nvPr>
            <p:ph type="body" sz="quarter" idx="18" hasCustomPrompt="1"/>
          </p:nvPr>
        </p:nvSpPr>
        <p:spPr>
          <a:xfrm>
            <a:off x="590550" y="3949700"/>
            <a:ext cx="2336800" cy="1854200"/>
          </a:xfrm>
        </p:spPr>
        <p:txBody>
          <a:bodyPr rtlCol="0">
            <a:noAutofit/>
          </a:bodyPr>
          <a:lstStyle>
            <a:lvl1pPr marL="0" indent="0" algn="ctr">
              <a:buNone/>
              <a:defRPr sz="1800">
                <a:solidFill>
                  <a:schemeClr val="bg1"/>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41" name="テキスト プレースホルダー 39">
            <a:extLst>
              <a:ext uri="{FF2B5EF4-FFF2-40B4-BE49-F238E27FC236}">
                <a16:creationId xmlns:a16="http://schemas.microsoft.com/office/drawing/2014/main" id="{D12C79C2-427D-418B-8FFA-C27D8F2C986B}"/>
              </a:ext>
            </a:extLst>
          </p:cNvPr>
          <p:cNvSpPr>
            <a:spLocks noGrp="1"/>
          </p:cNvSpPr>
          <p:nvPr>
            <p:ph type="body" sz="quarter" idx="19" hasCustomPrompt="1"/>
          </p:nvPr>
        </p:nvSpPr>
        <p:spPr>
          <a:xfrm>
            <a:off x="3505963" y="1595835"/>
            <a:ext cx="2336800" cy="1854200"/>
          </a:xfrm>
        </p:spPr>
        <p:txBody>
          <a:bodyPr rtlCol="0" anchor="b">
            <a:noAutofit/>
          </a:bodyPr>
          <a:lstStyle>
            <a:lvl1pPr marL="0" indent="0" algn="ctr">
              <a:buNone/>
              <a:defRPr sz="1800">
                <a:solidFill>
                  <a:schemeClr val="bg1"/>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42" name="テキスト プレースホルダー 39">
            <a:extLst>
              <a:ext uri="{FF2B5EF4-FFF2-40B4-BE49-F238E27FC236}">
                <a16:creationId xmlns:a16="http://schemas.microsoft.com/office/drawing/2014/main" id="{0FD568C4-A06D-4A56-B7D6-AF338F5C329A}"/>
              </a:ext>
            </a:extLst>
          </p:cNvPr>
          <p:cNvSpPr>
            <a:spLocks noGrp="1"/>
          </p:cNvSpPr>
          <p:nvPr>
            <p:ph type="body" sz="quarter" idx="20" hasCustomPrompt="1"/>
          </p:nvPr>
        </p:nvSpPr>
        <p:spPr>
          <a:xfrm>
            <a:off x="6420674" y="3949700"/>
            <a:ext cx="2336800" cy="1854200"/>
          </a:xfrm>
        </p:spPr>
        <p:txBody>
          <a:bodyPr rtlCol="0">
            <a:noAutofit/>
          </a:bodyPr>
          <a:lstStyle>
            <a:lvl1pPr marL="0" indent="0" algn="ctr">
              <a:buNone/>
              <a:defRPr sz="1800">
                <a:solidFill>
                  <a:schemeClr val="bg1"/>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43" name="テキスト プレースホルダー 39">
            <a:extLst>
              <a:ext uri="{FF2B5EF4-FFF2-40B4-BE49-F238E27FC236}">
                <a16:creationId xmlns:a16="http://schemas.microsoft.com/office/drawing/2014/main" id="{76B41443-1233-4172-B61C-7CC516D88802}"/>
              </a:ext>
            </a:extLst>
          </p:cNvPr>
          <p:cNvSpPr>
            <a:spLocks noGrp="1"/>
          </p:cNvSpPr>
          <p:nvPr>
            <p:ph type="body" sz="quarter" idx="21" hasCustomPrompt="1"/>
          </p:nvPr>
        </p:nvSpPr>
        <p:spPr>
          <a:xfrm>
            <a:off x="9335385" y="1595835"/>
            <a:ext cx="2336800" cy="1854200"/>
          </a:xfrm>
        </p:spPr>
        <p:txBody>
          <a:bodyPr rtlCol="0" anchor="b">
            <a:noAutofit/>
          </a:bodyPr>
          <a:lstStyle>
            <a:lvl1pPr marL="0" indent="0" algn="ctr">
              <a:buNone/>
              <a:defRPr sz="1800">
                <a:solidFill>
                  <a:schemeClr val="bg1"/>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3" name="スライド番号プレースホルダー 5">
            <a:extLst>
              <a:ext uri="{FF2B5EF4-FFF2-40B4-BE49-F238E27FC236}">
                <a16:creationId xmlns:a16="http://schemas.microsoft.com/office/drawing/2014/main" id="{02846014-123A-F7FE-A47F-EDCF7D184798}"/>
              </a:ext>
            </a:extLst>
          </p:cNvPr>
          <p:cNvSpPr>
            <a:spLocks noGrp="1"/>
          </p:cNvSpPr>
          <p:nvPr>
            <p:ph type="sldNum" sz="quarter" idx="12"/>
          </p:nvPr>
        </p:nvSpPr>
        <p:spPr>
          <a:xfrm>
            <a:off x="11231217" y="6518050"/>
            <a:ext cx="960783" cy="339950"/>
          </a:xfrm>
        </p:spPr>
        <p:txBody>
          <a:bodyPr rtlCol="0"/>
          <a:lstStyle>
            <a:lvl1pPr algn="ctr">
              <a:defRPr sz="1500">
                <a:latin typeface="Meiryo UI" panose="020B0604030504040204" pitchFamily="50" charset="-128"/>
                <a:ea typeface="Meiryo UI" panose="020B0604030504040204" pitchFamily="50" charset="-128"/>
              </a:defRPr>
            </a:lvl1pPr>
          </a:lstStyle>
          <a:p>
            <a:fld id="{03DC2DEF-D2FE-4B45-ABA4-9F153FD1C98A}" type="slidenum">
              <a:rPr lang="en-US" altLang="ja-JP" smtClean="0"/>
              <a:pPr/>
              <a:t>‹#›</a:t>
            </a:fld>
            <a:endParaRPr lang="ja-JP" altLang="en-US"/>
          </a:p>
        </p:txBody>
      </p:sp>
    </p:spTree>
    <p:extLst>
      <p:ext uri="{BB962C8B-B14F-4D97-AF65-F5344CB8AC3E}">
        <p14:creationId xmlns:p14="http://schemas.microsoft.com/office/powerpoint/2010/main" val="21080789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タイトルのみ">
    <p:spTree>
      <p:nvGrpSpPr>
        <p:cNvPr id="1" name=""/>
        <p:cNvGrpSpPr/>
        <p:nvPr/>
      </p:nvGrpSpPr>
      <p:grpSpPr>
        <a:xfrm>
          <a:off x="0" y="0"/>
          <a:ext cx="0" cy="0"/>
          <a:chOff x="0" y="0"/>
          <a:chExt cx="0" cy="0"/>
        </a:xfrm>
      </p:grpSpPr>
      <p:sp>
        <p:nvSpPr>
          <p:cNvPr id="21" name="長方形 20">
            <a:extLst>
              <a:ext uri="{FF2B5EF4-FFF2-40B4-BE49-F238E27FC236}">
                <a16:creationId xmlns:a16="http://schemas.microsoft.com/office/drawing/2014/main" id="{6B607F24-5B01-4964-9736-E876BC347E5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BADB3C88-F13B-4B5F-920D-B4EFFAA592E5}"/>
              </a:ext>
            </a:extLst>
          </p:cNvPr>
          <p:cNvSpPr>
            <a:spLocks noGrp="1"/>
          </p:cNvSpPr>
          <p:nvPr>
            <p:ph type="title" hasCustomPrompt="1"/>
          </p:nvPr>
        </p:nvSpPr>
        <p:spPr>
          <a:xfrm>
            <a:off x="371475" y="260351"/>
            <a:ext cx="6168473" cy="758824"/>
          </a:xfrm>
        </p:spPr>
        <p:txBody>
          <a:bodyPr rtlCol="0"/>
          <a:lstStyle>
            <a:lvl1pPr>
              <a:defRPr>
                <a:latin typeface="Meiryo UI" panose="020B0604030504040204" pitchFamily="50" charset="-128"/>
                <a:ea typeface="Meiryo UI" panose="020B0604030504040204" pitchFamily="50" charset="-128"/>
              </a:defRPr>
            </a:lvl1pPr>
          </a:lstStyle>
          <a:p>
            <a:pPr rtl="0"/>
            <a:r>
              <a:rPr lang="ja-JP" altLang="en-US" noProof="0"/>
              <a:t>クリックしてマスター タイトルのスタイルを編集する</a:t>
            </a:r>
          </a:p>
        </p:txBody>
      </p:sp>
      <p:sp>
        <p:nvSpPr>
          <p:cNvPr id="24" name="長方形 23">
            <a:extLst>
              <a:ext uri="{FF2B5EF4-FFF2-40B4-BE49-F238E27FC236}">
                <a16:creationId xmlns:a16="http://schemas.microsoft.com/office/drawing/2014/main" id="{E2950CCA-59F9-4C47-A5BA-294E9EDCBABE}"/>
              </a:ext>
            </a:extLst>
          </p:cNvPr>
          <p:cNvSpPr/>
          <p:nvPr userDrawn="1"/>
        </p:nvSpPr>
        <p:spPr>
          <a:xfrm>
            <a:off x="6769101" y="0"/>
            <a:ext cx="2711082"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2" name="長方形 21">
            <a:extLst>
              <a:ext uri="{FF2B5EF4-FFF2-40B4-BE49-F238E27FC236}">
                <a16:creationId xmlns:a16="http://schemas.microsoft.com/office/drawing/2014/main" id="{F44232AA-36A1-4A85-8868-9D12848EB106}"/>
              </a:ext>
            </a:extLst>
          </p:cNvPr>
          <p:cNvSpPr/>
          <p:nvPr userDrawn="1"/>
        </p:nvSpPr>
        <p:spPr>
          <a:xfrm>
            <a:off x="9480918" y="2286000"/>
            <a:ext cx="2711082"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3" name="長方形 22">
            <a:extLst>
              <a:ext uri="{FF2B5EF4-FFF2-40B4-BE49-F238E27FC236}">
                <a16:creationId xmlns:a16="http://schemas.microsoft.com/office/drawing/2014/main" id="{0B045D93-056D-486E-A634-890ECB9AF9C2}"/>
              </a:ext>
            </a:extLst>
          </p:cNvPr>
          <p:cNvSpPr/>
          <p:nvPr userDrawn="1"/>
        </p:nvSpPr>
        <p:spPr>
          <a:xfrm>
            <a:off x="6769100" y="4572000"/>
            <a:ext cx="2711082" cy="2286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8" name="長方形 27">
            <a:extLst>
              <a:ext uri="{FF2B5EF4-FFF2-40B4-BE49-F238E27FC236}">
                <a16:creationId xmlns:a16="http://schemas.microsoft.com/office/drawing/2014/main" id="{567CD5E4-19A9-4EFD-BBF1-2B1FBC9BB9BD}"/>
              </a:ext>
            </a:extLst>
          </p:cNvPr>
          <p:cNvSpPr/>
          <p:nvPr userDrawn="1"/>
        </p:nvSpPr>
        <p:spPr>
          <a:xfrm>
            <a:off x="9480918" y="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33" name="長方形 32">
            <a:extLst>
              <a:ext uri="{FF2B5EF4-FFF2-40B4-BE49-F238E27FC236}">
                <a16:creationId xmlns:a16="http://schemas.microsoft.com/office/drawing/2014/main" id="{AA533582-AC3E-4F3B-9602-085EB97AD294}"/>
              </a:ext>
            </a:extLst>
          </p:cNvPr>
          <p:cNvSpPr/>
          <p:nvPr userDrawn="1"/>
        </p:nvSpPr>
        <p:spPr>
          <a:xfrm>
            <a:off x="6768364" y="228600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37" name="長方形 36">
            <a:extLst>
              <a:ext uri="{FF2B5EF4-FFF2-40B4-BE49-F238E27FC236}">
                <a16:creationId xmlns:a16="http://schemas.microsoft.com/office/drawing/2014/main" id="{CF0B1BD9-4AC2-4549-9001-383664C7F224}"/>
              </a:ext>
            </a:extLst>
          </p:cNvPr>
          <p:cNvSpPr/>
          <p:nvPr userDrawn="1"/>
        </p:nvSpPr>
        <p:spPr>
          <a:xfrm>
            <a:off x="9480918" y="457200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 name="二等辺三角形 3">
            <a:extLst>
              <a:ext uri="{FF2B5EF4-FFF2-40B4-BE49-F238E27FC236}">
                <a16:creationId xmlns:a16="http://schemas.microsoft.com/office/drawing/2014/main" id="{32B2DC05-AAD7-458D-B737-BE8CCA1FFA99}"/>
              </a:ext>
            </a:extLst>
          </p:cNvPr>
          <p:cNvSpPr/>
          <p:nvPr userDrawn="1"/>
        </p:nvSpPr>
        <p:spPr>
          <a:xfrm rot="5400000">
            <a:off x="9422986" y="1050373"/>
            <a:ext cx="298174" cy="18525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39" name="二等辺三角形 38">
            <a:extLst>
              <a:ext uri="{FF2B5EF4-FFF2-40B4-BE49-F238E27FC236}">
                <a16:creationId xmlns:a16="http://schemas.microsoft.com/office/drawing/2014/main" id="{E423C01B-EB10-48EF-8F1C-C2A7E1923E3E}"/>
              </a:ext>
            </a:extLst>
          </p:cNvPr>
          <p:cNvSpPr/>
          <p:nvPr userDrawn="1"/>
        </p:nvSpPr>
        <p:spPr>
          <a:xfrm rot="16200000">
            <a:off x="9238100" y="3336373"/>
            <a:ext cx="298174" cy="18525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4" name="二等辺三角形 43">
            <a:extLst>
              <a:ext uri="{FF2B5EF4-FFF2-40B4-BE49-F238E27FC236}">
                <a16:creationId xmlns:a16="http://schemas.microsoft.com/office/drawing/2014/main" id="{BB0D5D5D-BB46-489A-A006-03E52FDA0AB6}"/>
              </a:ext>
            </a:extLst>
          </p:cNvPr>
          <p:cNvSpPr/>
          <p:nvPr userDrawn="1"/>
        </p:nvSpPr>
        <p:spPr>
          <a:xfrm rot="5400000">
            <a:off x="9422986" y="5622373"/>
            <a:ext cx="298174" cy="185254"/>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5" name="図プレースホルダー 33">
            <a:extLst>
              <a:ext uri="{FF2B5EF4-FFF2-40B4-BE49-F238E27FC236}">
                <a16:creationId xmlns:a16="http://schemas.microsoft.com/office/drawing/2014/main" id="{2D0DCA06-9544-45C9-BE22-EBB853AE757C}"/>
              </a:ext>
            </a:extLst>
          </p:cNvPr>
          <p:cNvSpPr>
            <a:spLocks noGrp="1"/>
          </p:cNvSpPr>
          <p:nvPr>
            <p:ph type="pic" sz="quarter" idx="13" hasCustomPrompt="1"/>
          </p:nvPr>
        </p:nvSpPr>
        <p:spPr>
          <a:xfrm>
            <a:off x="10133588" y="561678"/>
            <a:ext cx="1405742" cy="1162644"/>
          </a:xfrm>
        </p:spPr>
        <p:txBody>
          <a:bodyPr rtlCol="0">
            <a:normAutofit/>
          </a:bodyPr>
          <a:lstStyle>
            <a:lvl1pPr marL="0" indent="0" algn="ctr">
              <a:buNone/>
              <a:defRPr sz="2000">
                <a:solidFill>
                  <a:schemeClr val="tx1"/>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46" name="図プレースホルダー 33">
            <a:extLst>
              <a:ext uri="{FF2B5EF4-FFF2-40B4-BE49-F238E27FC236}">
                <a16:creationId xmlns:a16="http://schemas.microsoft.com/office/drawing/2014/main" id="{21403A13-F195-405D-B352-4B77969E358B}"/>
              </a:ext>
            </a:extLst>
          </p:cNvPr>
          <p:cNvSpPr>
            <a:spLocks noGrp="1"/>
          </p:cNvSpPr>
          <p:nvPr>
            <p:ph type="pic" sz="quarter" idx="14" hasCustomPrompt="1"/>
          </p:nvPr>
        </p:nvSpPr>
        <p:spPr>
          <a:xfrm>
            <a:off x="7421034" y="2847678"/>
            <a:ext cx="1405742" cy="1162644"/>
          </a:xfrm>
        </p:spPr>
        <p:txBody>
          <a:bodyPr rtlCol="0">
            <a:normAutofit/>
          </a:bodyPr>
          <a:lstStyle>
            <a:lvl1pPr marL="0" indent="0" algn="ctr">
              <a:buNone/>
              <a:defRPr sz="2000">
                <a:solidFill>
                  <a:schemeClr val="tx1"/>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47" name="図プレースホルダー 33">
            <a:extLst>
              <a:ext uri="{FF2B5EF4-FFF2-40B4-BE49-F238E27FC236}">
                <a16:creationId xmlns:a16="http://schemas.microsoft.com/office/drawing/2014/main" id="{390C9BE2-4328-41D9-82FB-F6FEE7026C55}"/>
              </a:ext>
            </a:extLst>
          </p:cNvPr>
          <p:cNvSpPr>
            <a:spLocks noGrp="1"/>
          </p:cNvSpPr>
          <p:nvPr>
            <p:ph type="pic" sz="quarter" idx="15" hasCustomPrompt="1"/>
          </p:nvPr>
        </p:nvSpPr>
        <p:spPr>
          <a:xfrm>
            <a:off x="10133588" y="5133678"/>
            <a:ext cx="1405742" cy="1162644"/>
          </a:xfrm>
        </p:spPr>
        <p:txBody>
          <a:bodyPr rtlCol="0">
            <a:normAutofit/>
          </a:bodyPr>
          <a:lstStyle>
            <a:lvl1pPr marL="0" indent="0" algn="ctr">
              <a:buNone/>
              <a:defRPr sz="2000">
                <a:solidFill>
                  <a:schemeClr val="tx1"/>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48" name="図プレースホルダー 6">
            <a:extLst>
              <a:ext uri="{FF2B5EF4-FFF2-40B4-BE49-F238E27FC236}">
                <a16:creationId xmlns:a16="http://schemas.microsoft.com/office/drawing/2014/main" id="{7E57D58E-479C-4409-8D5F-7CAC3178A771}"/>
              </a:ext>
            </a:extLst>
          </p:cNvPr>
          <p:cNvSpPr>
            <a:spLocks noGrp="1"/>
          </p:cNvSpPr>
          <p:nvPr>
            <p:ph type="pic" sz="quarter" idx="16" hasCustomPrompt="1"/>
          </p:nvPr>
        </p:nvSpPr>
        <p:spPr>
          <a:xfrm>
            <a:off x="371475" y="1233488"/>
            <a:ext cx="6168473" cy="5624512"/>
          </a:xfrm>
          <a:solidFill>
            <a:schemeClr val="bg1">
              <a:lumMod val="95000"/>
            </a:schemeClr>
          </a:solidFill>
        </p:spPr>
        <p:txBody>
          <a:bodyPr vert="horz" lIns="91440" tIns="45720" rIns="91440" bIns="45720" rtlCol="0">
            <a:norm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アイコンをクリックして画像を追加</a:t>
            </a:r>
          </a:p>
        </p:txBody>
      </p:sp>
      <p:sp>
        <p:nvSpPr>
          <p:cNvPr id="17" name="テキスト プレースホルダー 39">
            <a:extLst>
              <a:ext uri="{FF2B5EF4-FFF2-40B4-BE49-F238E27FC236}">
                <a16:creationId xmlns:a16="http://schemas.microsoft.com/office/drawing/2014/main" id="{1EE624A7-7FE4-44DC-B710-D995C25C9CEA}"/>
              </a:ext>
            </a:extLst>
          </p:cNvPr>
          <p:cNvSpPr>
            <a:spLocks noGrp="1"/>
          </p:cNvSpPr>
          <p:nvPr>
            <p:ph type="body" sz="quarter" idx="18" hasCustomPrompt="1"/>
          </p:nvPr>
        </p:nvSpPr>
        <p:spPr>
          <a:xfrm>
            <a:off x="6956242" y="215900"/>
            <a:ext cx="2336800" cy="1854200"/>
          </a:xfrm>
        </p:spPr>
        <p:txBody>
          <a:bodyPr rtlCol="0" anchor="ctr">
            <a:noAutofit/>
          </a:bodyPr>
          <a:lstStyle>
            <a:lvl1pPr marL="0" indent="0" algn="ctr">
              <a:buNone/>
              <a:defRPr sz="1800">
                <a:solidFill>
                  <a:schemeClr val="bg1"/>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18" name="テキスト プレースホルダー 39">
            <a:extLst>
              <a:ext uri="{FF2B5EF4-FFF2-40B4-BE49-F238E27FC236}">
                <a16:creationId xmlns:a16="http://schemas.microsoft.com/office/drawing/2014/main" id="{34CC27D1-7AB7-4922-81C5-41E9C01BAAE1}"/>
              </a:ext>
            </a:extLst>
          </p:cNvPr>
          <p:cNvSpPr>
            <a:spLocks noGrp="1"/>
          </p:cNvSpPr>
          <p:nvPr>
            <p:ph type="body" sz="quarter" idx="19" hasCustomPrompt="1"/>
          </p:nvPr>
        </p:nvSpPr>
        <p:spPr>
          <a:xfrm>
            <a:off x="9668059" y="2501900"/>
            <a:ext cx="2336800" cy="1854200"/>
          </a:xfrm>
        </p:spPr>
        <p:txBody>
          <a:bodyPr rtlCol="0" anchor="ctr">
            <a:noAutofit/>
          </a:bodyPr>
          <a:lstStyle>
            <a:lvl1pPr marL="0" indent="0" algn="ctr">
              <a:buNone/>
              <a:defRPr sz="1800">
                <a:solidFill>
                  <a:schemeClr val="bg1"/>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19" name="テキスト プレースホルダー 39">
            <a:extLst>
              <a:ext uri="{FF2B5EF4-FFF2-40B4-BE49-F238E27FC236}">
                <a16:creationId xmlns:a16="http://schemas.microsoft.com/office/drawing/2014/main" id="{03F0CFEB-33B8-47FE-BC44-44AF273543D5}"/>
              </a:ext>
            </a:extLst>
          </p:cNvPr>
          <p:cNvSpPr>
            <a:spLocks noGrp="1"/>
          </p:cNvSpPr>
          <p:nvPr>
            <p:ph type="body" sz="quarter" idx="20" hasCustomPrompt="1"/>
          </p:nvPr>
        </p:nvSpPr>
        <p:spPr>
          <a:xfrm>
            <a:off x="6956241" y="4787900"/>
            <a:ext cx="2336800" cy="1854200"/>
          </a:xfrm>
        </p:spPr>
        <p:txBody>
          <a:bodyPr rtlCol="0" anchor="ctr">
            <a:noAutofit/>
          </a:bodyPr>
          <a:lstStyle>
            <a:lvl1pPr marL="0" indent="0" algn="ctr">
              <a:buNone/>
              <a:defRPr sz="1800">
                <a:solidFill>
                  <a:schemeClr val="bg1"/>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3" name="スライド番号プレースホルダー 5">
            <a:extLst>
              <a:ext uri="{FF2B5EF4-FFF2-40B4-BE49-F238E27FC236}">
                <a16:creationId xmlns:a16="http://schemas.microsoft.com/office/drawing/2014/main" id="{32A80756-9F20-E3D7-F045-A29F8B093C47}"/>
              </a:ext>
            </a:extLst>
          </p:cNvPr>
          <p:cNvSpPr>
            <a:spLocks noGrp="1"/>
          </p:cNvSpPr>
          <p:nvPr>
            <p:ph type="sldNum" sz="quarter" idx="12"/>
          </p:nvPr>
        </p:nvSpPr>
        <p:spPr>
          <a:xfrm>
            <a:off x="11231217" y="6518050"/>
            <a:ext cx="960783" cy="339950"/>
          </a:xfrm>
        </p:spPr>
        <p:txBody>
          <a:bodyPr rtlCol="0"/>
          <a:lstStyle>
            <a:lvl1pPr algn="ctr">
              <a:defRPr sz="1500">
                <a:latin typeface="Meiryo UI" panose="020B0604030504040204" pitchFamily="50" charset="-128"/>
                <a:ea typeface="Meiryo UI" panose="020B0604030504040204" pitchFamily="50" charset="-128"/>
              </a:defRPr>
            </a:lvl1pPr>
          </a:lstStyle>
          <a:p>
            <a:fld id="{03DC2DEF-D2FE-4B45-ABA4-9F153FD1C98A}" type="slidenum">
              <a:rPr lang="en-US" altLang="ja-JP" smtClean="0"/>
              <a:pPr/>
              <a:t>‹#›</a:t>
            </a:fld>
            <a:endParaRPr lang="ja-JP" altLang="en-US"/>
          </a:p>
        </p:txBody>
      </p:sp>
    </p:spTree>
    <p:extLst>
      <p:ext uri="{BB962C8B-B14F-4D97-AF65-F5344CB8AC3E}">
        <p14:creationId xmlns:p14="http://schemas.microsoft.com/office/powerpoint/2010/main" val="2014259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7" name="長方形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 name="長方形 3">
            <a:extLst>
              <a:ext uri="{FF2B5EF4-FFF2-40B4-BE49-F238E27FC236}">
                <a16:creationId xmlns:a16="http://schemas.microsoft.com/office/drawing/2014/main" id="{D1A59197-7C21-44E6-8A97-DE0ABD1E6909}"/>
              </a:ext>
            </a:extLst>
          </p:cNvPr>
          <p:cNvSpPr/>
          <p:nvPr userDrawn="1"/>
        </p:nvSpPr>
        <p:spPr>
          <a:xfrm>
            <a:off x="0" y="0"/>
            <a:ext cx="64135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9" name="図プレースホルダー 8">
            <a:extLst>
              <a:ext uri="{FF2B5EF4-FFF2-40B4-BE49-F238E27FC236}">
                <a16:creationId xmlns:a16="http://schemas.microsoft.com/office/drawing/2014/main" id="{2D02598E-521E-41CD-B068-134834CFF4FF}"/>
              </a:ext>
            </a:extLst>
          </p:cNvPr>
          <p:cNvSpPr>
            <a:spLocks noGrp="1"/>
          </p:cNvSpPr>
          <p:nvPr>
            <p:ph type="pic" sz="quarter" idx="10" hasCustomPrompt="1"/>
          </p:nvPr>
        </p:nvSpPr>
        <p:spPr>
          <a:xfrm>
            <a:off x="5016500" y="472281"/>
            <a:ext cx="7175500" cy="5913439"/>
          </a:xfrm>
          <a:solidFill>
            <a:schemeClr val="bg1">
              <a:lumMod val="95000"/>
            </a:schemeClr>
          </a:solidFill>
        </p:spPr>
        <p:txBody>
          <a:bodyPr rtlCol="0">
            <a:normAutofit/>
          </a:bodyPr>
          <a:lstStyle>
            <a:lvl1pPr marL="0" indent="0" algn="ctr">
              <a:buNone/>
              <a:defRPr sz="1800">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2" name="タイトル 1">
            <a:extLst>
              <a:ext uri="{FF2B5EF4-FFF2-40B4-BE49-F238E27FC236}">
                <a16:creationId xmlns:a16="http://schemas.microsoft.com/office/drawing/2014/main" id="{4E8B51C6-9166-4F67-995A-396809E6533C}"/>
              </a:ext>
            </a:extLst>
          </p:cNvPr>
          <p:cNvSpPr>
            <a:spLocks noGrp="1"/>
          </p:cNvSpPr>
          <p:nvPr>
            <p:ph type="ctrTitle"/>
          </p:nvPr>
        </p:nvSpPr>
        <p:spPr>
          <a:xfrm>
            <a:off x="371476" y="1779589"/>
            <a:ext cx="4416424" cy="2182811"/>
          </a:xfrm>
        </p:spPr>
        <p:txBody>
          <a:bodyPr rtlCol="0" anchor="b">
            <a:normAutofit/>
          </a:bodyPr>
          <a:lstStyle>
            <a:lvl1pPr algn="l">
              <a:defRPr sz="5400">
                <a:solidFill>
                  <a:schemeClr val="bg1"/>
                </a:solidFill>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3" name="サブタイトル 2">
            <a:extLst>
              <a:ext uri="{FF2B5EF4-FFF2-40B4-BE49-F238E27FC236}">
                <a16:creationId xmlns:a16="http://schemas.microsoft.com/office/drawing/2014/main" id="{A951C9A4-8764-4CB3-AC26-C957C0E84BCD}"/>
              </a:ext>
            </a:extLst>
          </p:cNvPr>
          <p:cNvSpPr>
            <a:spLocks noGrp="1"/>
          </p:cNvSpPr>
          <p:nvPr>
            <p:ph type="subTitle" idx="1"/>
          </p:nvPr>
        </p:nvSpPr>
        <p:spPr>
          <a:xfrm>
            <a:off x="371476" y="4079083"/>
            <a:ext cx="4416424" cy="976311"/>
          </a:xfrm>
        </p:spPr>
        <p:txBody>
          <a:bodyPr rtlCol="0"/>
          <a:lstStyle>
            <a:lvl1pPr marL="0" indent="0" algn="l">
              <a:buNone/>
              <a:defRPr sz="2400">
                <a:solidFill>
                  <a:schemeClr val="bg1"/>
                </a:solidFill>
                <a:latin typeface="Meiryo UI" panose="020B0604030504040204" pitchFamily="50" charset="-128"/>
                <a:ea typeface="Meiryo UI" panose="020B0604030504040204"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ja-JP" altLang="en-US" noProof="0"/>
              <a:t>マスター サブタイトルの書式設定</a:t>
            </a:r>
          </a:p>
        </p:txBody>
      </p:sp>
      <p:sp>
        <p:nvSpPr>
          <p:cNvPr id="8" name="長方形 7">
            <a:extLst>
              <a:ext uri="{FF2B5EF4-FFF2-40B4-BE49-F238E27FC236}">
                <a16:creationId xmlns:a16="http://schemas.microsoft.com/office/drawing/2014/main" id="{C1626B81-8882-4179-8C3A-BEA9BBEF2A62}"/>
              </a:ext>
            </a:extLst>
          </p:cNvPr>
          <p:cNvSpPr/>
          <p:nvPr userDrawn="1"/>
        </p:nvSpPr>
        <p:spPr>
          <a:xfrm>
            <a:off x="5021263" y="368300"/>
            <a:ext cx="3159760" cy="1166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7248364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rtlCol="0"/>
          <a:lstStyle>
            <a:lvl1pPr>
              <a:defRPr>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48" name="図プレースホルダー 6">
            <a:extLst>
              <a:ext uri="{FF2B5EF4-FFF2-40B4-BE49-F238E27FC236}">
                <a16:creationId xmlns:a16="http://schemas.microsoft.com/office/drawing/2014/main" id="{7E57D58E-479C-4409-8D5F-7CAC3178A771}"/>
              </a:ext>
            </a:extLst>
          </p:cNvPr>
          <p:cNvSpPr>
            <a:spLocks noGrp="1"/>
          </p:cNvSpPr>
          <p:nvPr>
            <p:ph type="pic" sz="quarter" idx="16" hasCustomPrompt="1"/>
          </p:nvPr>
        </p:nvSpPr>
        <p:spPr>
          <a:xfrm>
            <a:off x="371475" y="1233488"/>
            <a:ext cx="11520487" cy="3049754"/>
          </a:xfrm>
          <a:solidFill>
            <a:schemeClr val="bg1">
              <a:lumMod val="95000"/>
            </a:schemeClr>
          </a:solidFill>
        </p:spPr>
        <p:txBody>
          <a:bodyPr vert="horz" lIns="91440" tIns="45720" rIns="91440" bIns="45720" rtlCol="0">
            <a:norm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アイコンをクリックして画像を追加</a:t>
            </a:r>
          </a:p>
        </p:txBody>
      </p:sp>
      <p:sp>
        <p:nvSpPr>
          <p:cNvPr id="20" name="図プレースホルダー 33">
            <a:extLst>
              <a:ext uri="{FF2B5EF4-FFF2-40B4-BE49-F238E27FC236}">
                <a16:creationId xmlns:a16="http://schemas.microsoft.com/office/drawing/2014/main" id="{917F3183-F8DC-409E-BDAF-E3190E5CC10A}"/>
              </a:ext>
            </a:extLst>
          </p:cNvPr>
          <p:cNvSpPr>
            <a:spLocks noGrp="1"/>
          </p:cNvSpPr>
          <p:nvPr>
            <p:ph type="pic" sz="quarter" idx="13" hasCustomPrompt="1"/>
          </p:nvPr>
        </p:nvSpPr>
        <p:spPr>
          <a:xfrm>
            <a:off x="1466711" y="2999731"/>
            <a:ext cx="1405742" cy="1162644"/>
          </a:xfrm>
        </p:spPr>
        <p:txBody>
          <a:bodyPr rtlCol="0">
            <a:normAutofit/>
          </a:bodyPr>
          <a:lstStyle>
            <a:lvl1pPr marL="0" indent="0" algn="ctr">
              <a:buNone/>
              <a:defRPr sz="2000">
                <a:solidFill>
                  <a:schemeClr val="tx1"/>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25" name="図プレースホルダー 33">
            <a:extLst>
              <a:ext uri="{FF2B5EF4-FFF2-40B4-BE49-F238E27FC236}">
                <a16:creationId xmlns:a16="http://schemas.microsoft.com/office/drawing/2014/main" id="{8DCF90EE-8A0F-46BB-A8EC-27CB7826EB0D}"/>
              </a:ext>
            </a:extLst>
          </p:cNvPr>
          <p:cNvSpPr>
            <a:spLocks noGrp="1"/>
          </p:cNvSpPr>
          <p:nvPr>
            <p:ph type="pic" sz="quarter" idx="17" hasCustomPrompt="1"/>
          </p:nvPr>
        </p:nvSpPr>
        <p:spPr>
          <a:xfrm>
            <a:off x="4108135" y="2999731"/>
            <a:ext cx="1405742" cy="1162644"/>
          </a:xfrm>
        </p:spPr>
        <p:txBody>
          <a:bodyPr rtlCol="0">
            <a:normAutofit/>
          </a:bodyPr>
          <a:lstStyle>
            <a:lvl1pPr marL="0" indent="0" algn="ctr">
              <a:buNone/>
              <a:defRPr sz="2000">
                <a:solidFill>
                  <a:schemeClr val="tx1"/>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26" name="図プレースホルダー 33">
            <a:extLst>
              <a:ext uri="{FF2B5EF4-FFF2-40B4-BE49-F238E27FC236}">
                <a16:creationId xmlns:a16="http://schemas.microsoft.com/office/drawing/2014/main" id="{4B6BCE84-A7A7-4701-966F-9F969C523C51}"/>
              </a:ext>
            </a:extLst>
          </p:cNvPr>
          <p:cNvSpPr>
            <a:spLocks noGrp="1"/>
          </p:cNvSpPr>
          <p:nvPr>
            <p:ph type="pic" sz="quarter" idx="18" hasCustomPrompt="1"/>
          </p:nvPr>
        </p:nvSpPr>
        <p:spPr>
          <a:xfrm>
            <a:off x="6749558" y="2999731"/>
            <a:ext cx="1405742" cy="1162644"/>
          </a:xfrm>
        </p:spPr>
        <p:txBody>
          <a:bodyPr rtlCol="0">
            <a:normAutofit/>
          </a:bodyPr>
          <a:lstStyle>
            <a:lvl1pPr marL="0" indent="0" algn="ctr">
              <a:buNone/>
              <a:defRPr sz="2000">
                <a:solidFill>
                  <a:schemeClr val="tx1"/>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27" name="図プレースホルダー 33">
            <a:extLst>
              <a:ext uri="{FF2B5EF4-FFF2-40B4-BE49-F238E27FC236}">
                <a16:creationId xmlns:a16="http://schemas.microsoft.com/office/drawing/2014/main" id="{2F810615-16AA-4D3F-93BB-1074BABE1234}"/>
              </a:ext>
            </a:extLst>
          </p:cNvPr>
          <p:cNvSpPr>
            <a:spLocks noGrp="1"/>
          </p:cNvSpPr>
          <p:nvPr>
            <p:ph type="pic" sz="quarter" idx="19" hasCustomPrompt="1"/>
          </p:nvPr>
        </p:nvSpPr>
        <p:spPr>
          <a:xfrm>
            <a:off x="9435088" y="2999731"/>
            <a:ext cx="1405742" cy="1162644"/>
          </a:xfrm>
        </p:spPr>
        <p:txBody>
          <a:bodyPr rtlCol="0">
            <a:normAutofit/>
          </a:bodyPr>
          <a:lstStyle>
            <a:lvl1pPr marL="0" indent="0" algn="ctr">
              <a:buNone/>
              <a:defRPr sz="2000">
                <a:solidFill>
                  <a:schemeClr val="tx1"/>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32" name="長方形 31">
            <a:extLst>
              <a:ext uri="{FF2B5EF4-FFF2-40B4-BE49-F238E27FC236}">
                <a16:creationId xmlns:a16="http://schemas.microsoft.com/office/drawing/2014/main" id="{E9E999B4-BC91-4EF5-915C-59E58E141134}"/>
              </a:ext>
            </a:extLst>
          </p:cNvPr>
          <p:cNvSpPr/>
          <p:nvPr userDrawn="1"/>
        </p:nvSpPr>
        <p:spPr>
          <a:xfrm>
            <a:off x="979920" y="4514247"/>
            <a:ext cx="2379325" cy="16865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34" name="長方形 33">
            <a:extLst>
              <a:ext uri="{FF2B5EF4-FFF2-40B4-BE49-F238E27FC236}">
                <a16:creationId xmlns:a16="http://schemas.microsoft.com/office/drawing/2014/main" id="{8E3D72D1-545E-4FA9-B18F-DBE257DA9472}"/>
              </a:ext>
            </a:extLst>
          </p:cNvPr>
          <p:cNvSpPr/>
          <p:nvPr userDrawn="1"/>
        </p:nvSpPr>
        <p:spPr>
          <a:xfrm>
            <a:off x="3621344" y="4514247"/>
            <a:ext cx="2379325" cy="16865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35" name="長方形 34">
            <a:extLst>
              <a:ext uri="{FF2B5EF4-FFF2-40B4-BE49-F238E27FC236}">
                <a16:creationId xmlns:a16="http://schemas.microsoft.com/office/drawing/2014/main" id="{A1FF2C74-7F94-4D15-9530-4844CA0ABABA}"/>
              </a:ext>
            </a:extLst>
          </p:cNvPr>
          <p:cNvSpPr/>
          <p:nvPr userDrawn="1"/>
        </p:nvSpPr>
        <p:spPr>
          <a:xfrm>
            <a:off x="6262766" y="4514247"/>
            <a:ext cx="2379325" cy="168652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36" name="長方形 35">
            <a:extLst>
              <a:ext uri="{FF2B5EF4-FFF2-40B4-BE49-F238E27FC236}">
                <a16:creationId xmlns:a16="http://schemas.microsoft.com/office/drawing/2014/main" id="{D65048BF-5755-467D-94DA-799CD1A9ED70}"/>
              </a:ext>
            </a:extLst>
          </p:cNvPr>
          <p:cNvSpPr/>
          <p:nvPr userDrawn="1"/>
        </p:nvSpPr>
        <p:spPr>
          <a:xfrm>
            <a:off x="8904188" y="4514247"/>
            <a:ext cx="2379325" cy="168652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38" name="テキスト プレースホルダー 39">
            <a:extLst>
              <a:ext uri="{FF2B5EF4-FFF2-40B4-BE49-F238E27FC236}">
                <a16:creationId xmlns:a16="http://schemas.microsoft.com/office/drawing/2014/main" id="{3C8488B4-AC1B-43A6-A416-3F5BC72456F9}"/>
              </a:ext>
            </a:extLst>
          </p:cNvPr>
          <p:cNvSpPr>
            <a:spLocks noGrp="1"/>
          </p:cNvSpPr>
          <p:nvPr>
            <p:ph type="body" sz="quarter" idx="20" hasCustomPrompt="1"/>
          </p:nvPr>
        </p:nvSpPr>
        <p:spPr>
          <a:xfrm>
            <a:off x="1091465" y="4598182"/>
            <a:ext cx="2156235" cy="1330436"/>
          </a:xfrm>
        </p:spPr>
        <p:txBody>
          <a:bodyPr rtlCol="0">
            <a:noAutofit/>
          </a:bodyPr>
          <a:lstStyle>
            <a:lvl1pPr marL="0" indent="0" algn="ctr">
              <a:buNone/>
              <a:defRPr sz="1800">
                <a:solidFill>
                  <a:schemeClr val="bg1"/>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40" name="テキスト プレースホルダー 39">
            <a:extLst>
              <a:ext uri="{FF2B5EF4-FFF2-40B4-BE49-F238E27FC236}">
                <a16:creationId xmlns:a16="http://schemas.microsoft.com/office/drawing/2014/main" id="{950DB978-3832-472D-9958-42D6A712EA6B}"/>
              </a:ext>
            </a:extLst>
          </p:cNvPr>
          <p:cNvSpPr>
            <a:spLocks noGrp="1"/>
          </p:cNvSpPr>
          <p:nvPr>
            <p:ph type="body" sz="quarter" idx="21" hasCustomPrompt="1"/>
          </p:nvPr>
        </p:nvSpPr>
        <p:spPr>
          <a:xfrm>
            <a:off x="3732888" y="4598182"/>
            <a:ext cx="2156235" cy="1330436"/>
          </a:xfrm>
        </p:spPr>
        <p:txBody>
          <a:bodyPr rtlCol="0">
            <a:noAutofit/>
          </a:bodyPr>
          <a:lstStyle>
            <a:lvl1pPr marL="0" indent="0" algn="ctr">
              <a:buNone/>
              <a:defRPr sz="1800">
                <a:solidFill>
                  <a:schemeClr val="bg1"/>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41" name="テキスト プレースホルダー 39">
            <a:extLst>
              <a:ext uri="{FF2B5EF4-FFF2-40B4-BE49-F238E27FC236}">
                <a16:creationId xmlns:a16="http://schemas.microsoft.com/office/drawing/2014/main" id="{7A9C8821-D3DD-40C3-83BD-38D190405711}"/>
              </a:ext>
            </a:extLst>
          </p:cNvPr>
          <p:cNvSpPr>
            <a:spLocks noGrp="1"/>
          </p:cNvSpPr>
          <p:nvPr>
            <p:ph type="body" sz="quarter" idx="22" hasCustomPrompt="1"/>
          </p:nvPr>
        </p:nvSpPr>
        <p:spPr>
          <a:xfrm>
            <a:off x="6374310" y="4598182"/>
            <a:ext cx="2156235" cy="1330436"/>
          </a:xfrm>
        </p:spPr>
        <p:txBody>
          <a:bodyPr rtlCol="0">
            <a:noAutofit/>
          </a:bodyPr>
          <a:lstStyle>
            <a:lvl1pPr marL="0" indent="0" algn="ctr">
              <a:buNone/>
              <a:defRPr sz="1800">
                <a:solidFill>
                  <a:schemeClr val="bg1"/>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42" name="テキスト プレースホルダー 39">
            <a:extLst>
              <a:ext uri="{FF2B5EF4-FFF2-40B4-BE49-F238E27FC236}">
                <a16:creationId xmlns:a16="http://schemas.microsoft.com/office/drawing/2014/main" id="{C3FC554A-BF67-40BD-BD4F-B2EA17BBDBC1}"/>
              </a:ext>
            </a:extLst>
          </p:cNvPr>
          <p:cNvSpPr>
            <a:spLocks noGrp="1"/>
          </p:cNvSpPr>
          <p:nvPr>
            <p:ph type="body" sz="quarter" idx="23" hasCustomPrompt="1"/>
          </p:nvPr>
        </p:nvSpPr>
        <p:spPr>
          <a:xfrm>
            <a:off x="9015732" y="4598182"/>
            <a:ext cx="2156235" cy="1330436"/>
          </a:xfrm>
        </p:spPr>
        <p:txBody>
          <a:bodyPr rtlCol="0">
            <a:noAutofit/>
          </a:bodyPr>
          <a:lstStyle>
            <a:lvl1pPr marL="0" indent="0" algn="ctr">
              <a:buNone/>
              <a:defRPr sz="1800">
                <a:solidFill>
                  <a:schemeClr val="bg1"/>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cxnSp>
        <p:nvCxnSpPr>
          <p:cNvPr id="6" name="直線​​コネクタ(S) 5">
            <a:extLst>
              <a:ext uri="{FF2B5EF4-FFF2-40B4-BE49-F238E27FC236}">
                <a16:creationId xmlns:a16="http://schemas.microsoft.com/office/drawing/2014/main" id="{62ECF54D-C7AE-4FFE-A9FA-ECD663CD2A09}"/>
              </a:ext>
            </a:extLst>
          </p:cNvPr>
          <p:cNvCxnSpPr>
            <a:cxnSpLocks/>
          </p:cNvCxnSpPr>
          <p:nvPr userDrawn="1"/>
        </p:nvCxnSpPr>
        <p:spPr>
          <a:xfrm>
            <a:off x="979920" y="4357837"/>
            <a:ext cx="237932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直線​​コネクタ(S) 28">
            <a:extLst>
              <a:ext uri="{FF2B5EF4-FFF2-40B4-BE49-F238E27FC236}">
                <a16:creationId xmlns:a16="http://schemas.microsoft.com/office/drawing/2014/main" id="{7FB84BED-8481-4D23-AE06-31529215FE6C}"/>
              </a:ext>
            </a:extLst>
          </p:cNvPr>
          <p:cNvCxnSpPr>
            <a:cxnSpLocks/>
          </p:cNvCxnSpPr>
          <p:nvPr userDrawn="1"/>
        </p:nvCxnSpPr>
        <p:spPr>
          <a:xfrm>
            <a:off x="3621344" y="4357837"/>
            <a:ext cx="2379325"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4A09D405-9228-4697-A91F-4E5A2B5B6512}"/>
              </a:ext>
            </a:extLst>
          </p:cNvPr>
          <p:cNvCxnSpPr>
            <a:cxnSpLocks/>
          </p:cNvCxnSpPr>
          <p:nvPr userDrawn="1"/>
        </p:nvCxnSpPr>
        <p:spPr>
          <a:xfrm>
            <a:off x="6262767" y="4357837"/>
            <a:ext cx="2379325"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1" name="直線​​コネクタ(S) 30">
            <a:extLst>
              <a:ext uri="{FF2B5EF4-FFF2-40B4-BE49-F238E27FC236}">
                <a16:creationId xmlns:a16="http://schemas.microsoft.com/office/drawing/2014/main" id="{9645748A-37E1-4661-B50F-D1FCAF7F3088}"/>
              </a:ext>
            </a:extLst>
          </p:cNvPr>
          <p:cNvCxnSpPr>
            <a:cxnSpLocks/>
          </p:cNvCxnSpPr>
          <p:nvPr userDrawn="1"/>
        </p:nvCxnSpPr>
        <p:spPr>
          <a:xfrm>
            <a:off x="8904191" y="4357837"/>
            <a:ext cx="2379325"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5">
            <a:extLst>
              <a:ext uri="{FF2B5EF4-FFF2-40B4-BE49-F238E27FC236}">
                <a16:creationId xmlns:a16="http://schemas.microsoft.com/office/drawing/2014/main" id="{44A95EA0-0268-DB06-930B-3FE39CBA3968}"/>
              </a:ext>
            </a:extLst>
          </p:cNvPr>
          <p:cNvSpPr>
            <a:spLocks noGrp="1"/>
          </p:cNvSpPr>
          <p:nvPr>
            <p:ph type="sldNum" sz="quarter" idx="12"/>
          </p:nvPr>
        </p:nvSpPr>
        <p:spPr>
          <a:xfrm>
            <a:off x="11231217" y="6518050"/>
            <a:ext cx="960783" cy="339950"/>
          </a:xfrm>
        </p:spPr>
        <p:txBody>
          <a:bodyPr rtlCol="0"/>
          <a:lstStyle>
            <a:lvl1pPr algn="ctr">
              <a:defRPr sz="1500">
                <a:latin typeface="Meiryo UI" panose="020B0604030504040204" pitchFamily="50" charset="-128"/>
                <a:ea typeface="Meiryo UI" panose="020B0604030504040204" pitchFamily="50" charset="-128"/>
              </a:defRPr>
            </a:lvl1pPr>
          </a:lstStyle>
          <a:p>
            <a:fld id="{03DC2DEF-D2FE-4B45-ABA4-9F153FD1C98A}" type="slidenum">
              <a:rPr lang="en-US" altLang="ja-JP" smtClean="0"/>
              <a:pPr/>
              <a:t>‹#›</a:t>
            </a:fld>
            <a:endParaRPr lang="ja-JP" altLang="en-US"/>
          </a:p>
        </p:txBody>
      </p:sp>
    </p:spTree>
    <p:extLst>
      <p:ext uri="{BB962C8B-B14F-4D97-AF65-F5344CB8AC3E}">
        <p14:creationId xmlns:p14="http://schemas.microsoft.com/office/powerpoint/2010/main" val="22308721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_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rtlCol="0"/>
          <a:lstStyle>
            <a:lvl1pPr>
              <a:defRPr>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48" name="図プレースホルダー 6">
            <a:extLst>
              <a:ext uri="{FF2B5EF4-FFF2-40B4-BE49-F238E27FC236}">
                <a16:creationId xmlns:a16="http://schemas.microsoft.com/office/drawing/2014/main" id="{7E57D58E-479C-4409-8D5F-7CAC3178A771}"/>
              </a:ext>
            </a:extLst>
          </p:cNvPr>
          <p:cNvSpPr>
            <a:spLocks noGrp="1"/>
          </p:cNvSpPr>
          <p:nvPr>
            <p:ph type="pic" sz="quarter" idx="16" hasCustomPrompt="1"/>
          </p:nvPr>
        </p:nvSpPr>
        <p:spPr>
          <a:xfrm>
            <a:off x="371476" y="1233488"/>
            <a:ext cx="4140890" cy="5148262"/>
          </a:xfrm>
          <a:solidFill>
            <a:schemeClr val="bg1">
              <a:lumMod val="95000"/>
            </a:schemeClr>
          </a:solidFill>
        </p:spPr>
        <p:txBody>
          <a:bodyPr vert="horz" lIns="91440" tIns="45720" rIns="91440" bIns="45720" rtlCol="0">
            <a:norm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アイコンをクリックして画像を追加</a:t>
            </a:r>
          </a:p>
        </p:txBody>
      </p:sp>
      <p:sp>
        <p:nvSpPr>
          <p:cNvPr id="18" name="長方形 17">
            <a:extLst>
              <a:ext uri="{FF2B5EF4-FFF2-40B4-BE49-F238E27FC236}">
                <a16:creationId xmlns:a16="http://schemas.microsoft.com/office/drawing/2014/main" id="{1DD2DC66-11E4-4714-A8DE-E8AC34D49655}"/>
              </a:ext>
            </a:extLst>
          </p:cNvPr>
          <p:cNvSpPr/>
          <p:nvPr userDrawn="1"/>
        </p:nvSpPr>
        <p:spPr>
          <a:xfrm>
            <a:off x="4615257" y="1233489"/>
            <a:ext cx="2371952" cy="51482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grpSp>
        <p:nvGrpSpPr>
          <p:cNvPr id="5" name="グループ 4">
            <a:extLst>
              <a:ext uri="{FF2B5EF4-FFF2-40B4-BE49-F238E27FC236}">
                <a16:creationId xmlns:a16="http://schemas.microsoft.com/office/drawing/2014/main" id="{B6748F93-9B1D-4874-A164-A654BF7D6C8C}"/>
              </a:ext>
            </a:extLst>
          </p:cNvPr>
          <p:cNvGrpSpPr/>
          <p:nvPr userDrawn="1"/>
        </p:nvGrpSpPr>
        <p:grpSpPr>
          <a:xfrm>
            <a:off x="4842107" y="2462886"/>
            <a:ext cx="1918252" cy="2689468"/>
            <a:chOff x="4790661" y="2266122"/>
            <a:chExt cx="1918252" cy="2852530"/>
          </a:xfrm>
        </p:grpSpPr>
        <p:cxnSp>
          <p:nvCxnSpPr>
            <p:cNvPr id="4" name="直線​​コネクタ(S) 3">
              <a:extLst>
                <a:ext uri="{FF2B5EF4-FFF2-40B4-BE49-F238E27FC236}">
                  <a16:creationId xmlns:a16="http://schemas.microsoft.com/office/drawing/2014/main" id="{4AEF10CE-C943-4C6B-9DBF-5A0E63CDC89B}"/>
                </a:ext>
              </a:extLst>
            </p:cNvPr>
            <p:cNvCxnSpPr/>
            <p:nvPr userDrawn="1"/>
          </p:nvCxnSpPr>
          <p:spPr>
            <a:xfrm>
              <a:off x="4790661" y="2266122"/>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直線​​コネクタ(S) 20">
              <a:extLst>
                <a:ext uri="{FF2B5EF4-FFF2-40B4-BE49-F238E27FC236}">
                  <a16:creationId xmlns:a16="http://schemas.microsoft.com/office/drawing/2014/main" id="{3428B198-0637-4F15-900F-6709BFE4BDEA}"/>
                </a:ext>
              </a:extLst>
            </p:cNvPr>
            <p:cNvCxnSpPr/>
            <p:nvPr userDrawn="1"/>
          </p:nvCxnSpPr>
          <p:spPr>
            <a:xfrm>
              <a:off x="4790661" y="3692387"/>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直線​​コネクタ(S) 21">
              <a:extLst>
                <a:ext uri="{FF2B5EF4-FFF2-40B4-BE49-F238E27FC236}">
                  <a16:creationId xmlns:a16="http://schemas.microsoft.com/office/drawing/2014/main" id="{7F29A1B0-F4AB-4243-979A-50FADE3330EA}"/>
                </a:ext>
              </a:extLst>
            </p:cNvPr>
            <p:cNvCxnSpPr/>
            <p:nvPr userDrawn="1"/>
          </p:nvCxnSpPr>
          <p:spPr>
            <a:xfrm>
              <a:off x="4790661" y="5118652"/>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4" name="直線​​コネクタ(S)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 name="グループ 27">
            <a:extLst>
              <a:ext uri="{FF2B5EF4-FFF2-40B4-BE49-F238E27FC236}">
                <a16:creationId xmlns:a16="http://schemas.microsoft.com/office/drawing/2014/main" id="{F894F998-0FDF-4CA2-802E-4FCFA7674171}"/>
              </a:ext>
            </a:extLst>
          </p:cNvPr>
          <p:cNvGrpSpPr/>
          <p:nvPr userDrawn="1"/>
        </p:nvGrpSpPr>
        <p:grpSpPr>
          <a:xfrm>
            <a:off x="7090100" y="2462886"/>
            <a:ext cx="4801862" cy="2689468"/>
            <a:chOff x="4790661" y="2266122"/>
            <a:chExt cx="1918252" cy="2852530"/>
          </a:xfrm>
        </p:grpSpPr>
        <p:cxnSp>
          <p:nvCxnSpPr>
            <p:cNvPr id="33" name="直線​​コネクタ(S) 32">
              <a:extLst>
                <a:ext uri="{FF2B5EF4-FFF2-40B4-BE49-F238E27FC236}">
                  <a16:creationId xmlns:a16="http://schemas.microsoft.com/office/drawing/2014/main" id="{C1F0C0C8-87C4-49FB-B35B-E937E9D0BEC5}"/>
                </a:ext>
              </a:extLst>
            </p:cNvPr>
            <p:cNvCxnSpPr/>
            <p:nvPr userDrawn="1"/>
          </p:nvCxnSpPr>
          <p:spPr>
            <a:xfrm>
              <a:off x="4790661" y="2266122"/>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直線​​コネクタ(S) 36">
              <a:extLst>
                <a:ext uri="{FF2B5EF4-FFF2-40B4-BE49-F238E27FC236}">
                  <a16:creationId xmlns:a16="http://schemas.microsoft.com/office/drawing/2014/main" id="{4857C5D3-7E33-4894-8AC3-0FD1BEB12F40}"/>
                </a:ext>
              </a:extLst>
            </p:cNvPr>
            <p:cNvCxnSpPr/>
            <p:nvPr userDrawn="1"/>
          </p:nvCxnSpPr>
          <p:spPr>
            <a:xfrm>
              <a:off x="4790661" y="3692387"/>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直線​​コネクタ(S) 37">
              <a:extLst>
                <a:ext uri="{FF2B5EF4-FFF2-40B4-BE49-F238E27FC236}">
                  <a16:creationId xmlns:a16="http://schemas.microsoft.com/office/drawing/2014/main" id="{100BA9F8-92BF-42F0-BD46-D9B7E7422F75}"/>
                </a:ext>
              </a:extLst>
            </p:cNvPr>
            <p:cNvCxnSpPr/>
            <p:nvPr userDrawn="1"/>
          </p:nvCxnSpPr>
          <p:spPr>
            <a:xfrm>
              <a:off x="4790661" y="5118652"/>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39" name="テキスト プレースホルダー 39">
            <a:extLst>
              <a:ext uri="{FF2B5EF4-FFF2-40B4-BE49-F238E27FC236}">
                <a16:creationId xmlns:a16="http://schemas.microsoft.com/office/drawing/2014/main" id="{9760B601-DCBC-47C8-95BE-A5DFCCBAD096}"/>
              </a:ext>
            </a:extLst>
          </p:cNvPr>
          <p:cNvSpPr>
            <a:spLocks noGrp="1"/>
          </p:cNvSpPr>
          <p:nvPr>
            <p:ph type="body" sz="quarter" idx="20" hasCustomPrompt="1"/>
          </p:nvPr>
        </p:nvSpPr>
        <p:spPr>
          <a:xfrm>
            <a:off x="7166507" y="1463643"/>
            <a:ext cx="4725455" cy="758822"/>
          </a:xfrm>
        </p:spPr>
        <p:txBody>
          <a:bodyPr rtlCol="0" anchor="ctr">
            <a:noAutofit/>
          </a:bodyPr>
          <a:lstStyle>
            <a:lvl1pPr marL="0" indent="0" algn="l">
              <a:buNone/>
              <a:defRPr sz="1800">
                <a:solidFill>
                  <a:schemeClr val="tx1"/>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40" name="テキスト プレースホルダー 39">
            <a:extLst>
              <a:ext uri="{FF2B5EF4-FFF2-40B4-BE49-F238E27FC236}">
                <a16:creationId xmlns:a16="http://schemas.microsoft.com/office/drawing/2014/main" id="{179CBA0C-6465-4209-AF3F-548A57F20CE8}"/>
              </a:ext>
            </a:extLst>
          </p:cNvPr>
          <p:cNvSpPr>
            <a:spLocks noGrp="1"/>
          </p:cNvSpPr>
          <p:nvPr>
            <p:ph type="body" sz="quarter" idx="21" hasCustomPrompt="1"/>
          </p:nvPr>
        </p:nvSpPr>
        <p:spPr>
          <a:xfrm>
            <a:off x="7166507" y="2741755"/>
            <a:ext cx="4725455" cy="758822"/>
          </a:xfrm>
        </p:spPr>
        <p:txBody>
          <a:bodyPr rtlCol="0" anchor="ctr">
            <a:noAutofit/>
          </a:bodyPr>
          <a:lstStyle>
            <a:lvl1pPr marL="0" indent="0" algn="l">
              <a:buNone/>
              <a:defRPr sz="1800">
                <a:solidFill>
                  <a:schemeClr val="tx1"/>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41" name="テキスト プレースホルダー 39">
            <a:extLst>
              <a:ext uri="{FF2B5EF4-FFF2-40B4-BE49-F238E27FC236}">
                <a16:creationId xmlns:a16="http://schemas.microsoft.com/office/drawing/2014/main" id="{99852211-6BD9-4B69-BBC9-F2181F272D23}"/>
              </a:ext>
            </a:extLst>
          </p:cNvPr>
          <p:cNvSpPr>
            <a:spLocks noGrp="1"/>
          </p:cNvSpPr>
          <p:nvPr>
            <p:ph type="body" sz="quarter" idx="22" hasCustomPrompt="1"/>
          </p:nvPr>
        </p:nvSpPr>
        <p:spPr>
          <a:xfrm>
            <a:off x="7166507" y="4069997"/>
            <a:ext cx="4725455" cy="758822"/>
          </a:xfrm>
        </p:spPr>
        <p:txBody>
          <a:bodyPr rtlCol="0" anchor="ctr">
            <a:noAutofit/>
          </a:bodyPr>
          <a:lstStyle>
            <a:lvl1pPr marL="0" indent="0" algn="l">
              <a:buNone/>
              <a:defRPr sz="1800">
                <a:solidFill>
                  <a:schemeClr val="tx1"/>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42" name="テキスト プレースホルダー 39">
            <a:extLst>
              <a:ext uri="{FF2B5EF4-FFF2-40B4-BE49-F238E27FC236}">
                <a16:creationId xmlns:a16="http://schemas.microsoft.com/office/drawing/2014/main" id="{EEF11D65-7095-41D2-9630-E2EB44552E58}"/>
              </a:ext>
            </a:extLst>
          </p:cNvPr>
          <p:cNvSpPr>
            <a:spLocks noGrp="1"/>
          </p:cNvSpPr>
          <p:nvPr>
            <p:ph type="body" sz="quarter" idx="23" hasCustomPrompt="1"/>
          </p:nvPr>
        </p:nvSpPr>
        <p:spPr>
          <a:xfrm>
            <a:off x="7166507" y="5394355"/>
            <a:ext cx="4725455" cy="758822"/>
          </a:xfrm>
        </p:spPr>
        <p:txBody>
          <a:bodyPr rtlCol="0" anchor="ctr">
            <a:noAutofit/>
          </a:bodyPr>
          <a:lstStyle>
            <a:lvl1pPr marL="0" indent="0" algn="l">
              <a:buNone/>
              <a:defRPr sz="1800">
                <a:solidFill>
                  <a:schemeClr val="tx1"/>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43" name="図プレースホルダー 33">
            <a:extLst>
              <a:ext uri="{FF2B5EF4-FFF2-40B4-BE49-F238E27FC236}">
                <a16:creationId xmlns:a16="http://schemas.microsoft.com/office/drawing/2014/main" id="{1644FD94-AD03-4C4F-A1A5-085DD8F56646}"/>
              </a:ext>
            </a:extLst>
          </p:cNvPr>
          <p:cNvSpPr>
            <a:spLocks noGrp="1"/>
          </p:cNvSpPr>
          <p:nvPr>
            <p:ph type="pic" sz="quarter" idx="13" hasCustomPrompt="1"/>
          </p:nvPr>
        </p:nvSpPr>
        <p:spPr>
          <a:xfrm>
            <a:off x="5227571" y="1437538"/>
            <a:ext cx="1147325" cy="811033"/>
          </a:xfrm>
        </p:spPr>
        <p:txBody>
          <a:bodyPr rtlCol="0">
            <a:normAutofit/>
          </a:bodyPr>
          <a:lstStyle>
            <a:lvl1pPr marL="0" indent="0" algn="ctr">
              <a:buNone/>
              <a:defRPr sz="1600">
                <a:solidFill>
                  <a:schemeClr val="bg1"/>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44" name="図プレースホルダー 33">
            <a:extLst>
              <a:ext uri="{FF2B5EF4-FFF2-40B4-BE49-F238E27FC236}">
                <a16:creationId xmlns:a16="http://schemas.microsoft.com/office/drawing/2014/main" id="{9A1BE0BE-1FFD-445C-B6BA-E4A602D22112}"/>
              </a:ext>
            </a:extLst>
          </p:cNvPr>
          <p:cNvSpPr>
            <a:spLocks noGrp="1"/>
          </p:cNvSpPr>
          <p:nvPr>
            <p:ph type="pic" sz="quarter" idx="24" hasCustomPrompt="1"/>
          </p:nvPr>
        </p:nvSpPr>
        <p:spPr>
          <a:xfrm>
            <a:off x="5227571" y="2715650"/>
            <a:ext cx="1147325" cy="811033"/>
          </a:xfrm>
        </p:spPr>
        <p:txBody>
          <a:bodyPr rtlCol="0">
            <a:normAutofit/>
          </a:bodyPr>
          <a:lstStyle>
            <a:lvl1pPr marL="0" indent="0" algn="ctr">
              <a:buNone/>
              <a:defRPr sz="1600">
                <a:solidFill>
                  <a:schemeClr val="bg1"/>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45" name="図プレースホルダー 33">
            <a:extLst>
              <a:ext uri="{FF2B5EF4-FFF2-40B4-BE49-F238E27FC236}">
                <a16:creationId xmlns:a16="http://schemas.microsoft.com/office/drawing/2014/main" id="{B577AF17-6C7E-48B9-B267-0874B232A710}"/>
              </a:ext>
            </a:extLst>
          </p:cNvPr>
          <p:cNvSpPr>
            <a:spLocks noGrp="1"/>
          </p:cNvSpPr>
          <p:nvPr>
            <p:ph type="pic" sz="quarter" idx="25" hasCustomPrompt="1"/>
          </p:nvPr>
        </p:nvSpPr>
        <p:spPr>
          <a:xfrm>
            <a:off x="5227571" y="4043892"/>
            <a:ext cx="1147325" cy="811033"/>
          </a:xfrm>
        </p:spPr>
        <p:txBody>
          <a:bodyPr rtlCol="0">
            <a:normAutofit/>
          </a:bodyPr>
          <a:lstStyle>
            <a:lvl1pPr marL="0" indent="0" algn="ctr">
              <a:buNone/>
              <a:defRPr sz="1600">
                <a:solidFill>
                  <a:schemeClr val="bg1"/>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46" name="図プレースホルダー 33">
            <a:extLst>
              <a:ext uri="{FF2B5EF4-FFF2-40B4-BE49-F238E27FC236}">
                <a16:creationId xmlns:a16="http://schemas.microsoft.com/office/drawing/2014/main" id="{98A01AB1-3434-46C7-B1B3-90AFD4B1799F}"/>
              </a:ext>
            </a:extLst>
          </p:cNvPr>
          <p:cNvSpPr>
            <a:spLocks noGrp="1"/>
          </p:cNvSpPr>
          <p:nvPr>
            <p:ph type="pic" sz="quarter" idx="26" hasCustomPrompt="1"/>
          </p:nvPr>
        </p:nvSpPr>
        <p:spPr>
          <a:xfrm>
            <a:off x="5227571" y="5368250"/>
            <a:ext cx="1147325" cy="811033"/>
          </a:xfrm>
        </p:spPr>
        <p:txBody>
          <a:bodyPr rtlCol="0">
            <a:normAutofit/>
          </a:bodyPr>
          <a:lstStyle>
            <a:lvl1pPr marL="0" indent="0" algn="ctr">
              <a:buNone/>
              <a:defRPr sz="1600">
                <a:solidFill>
                  <a:schemeClr val="bg1"/>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3" name="スライド番号プレースホルダー 5">
            <a:extLst>
              <a:ext uri="{FF2B5EF4-FFF2-40B4-BE49-F238E27FC236}">
                <a16:creationId xmlns:a16="http://schemas.microsoft.com/office/drawing/2014/main" id="{5799C128-0A95-CA36-D74D-D8062E038668}"/>
              </a:ext>
            </a:extLst>
          </p:cNvPr>
          <p:cNvSpPr>
            <a:spLocks noGrp="1"/>
          </p:cNvSpPr>
          <p:nvPr>
            <p:ph type="sldNum" sz="quarter" idx="12"/>
          </p:nvPr>
        </p:nvSpPr>
        <p:spPr>
          <a:xfrm>
            <a:off x="11231217" y="6518050"/>
            <a:ext cx="960783" cy="339950"/>
          </a:xfrm>
        </p:spPr>
        <p:txBody>
          <a:bodyPr rtlCol="0"/>
          <a:lstStyle>
            <a:lvl1pPr algn="ctr">
              <a:defRPr sz="1500">
                <a:latin typeface="Meiryo UI" panose="020B0604030504040204" pitchFamily="50" charset="-128"/>
                <a:ea typeface="Meiryo UI" panose="020B0604030504040204" pitchFamily="50" charset="-128"/>
              </a:defRPr>
            </a:lvl1pPr>
          </a:lstStyle>
          <a:p>
            <a:fld id="{03DC2DEF-D2FE-4B45-ABA4-9F153FD1C98A}" type="slidenum">
              <a:rPr lang="en-US" altLang="ja-JP" smtClean="0"/>
              <a:pPr/>
              <a:t>‹#›</a:t>
            </a:fld>
            <a:endParaRPr lang="ja-JP" altLang="en-US"/>
          </a:p>
        </p:txBody>
      </p:sp>
    </p:spTree>
    <p:extLst>
      <p:ext uri="{BB962C8B-B14F-4D97-AF65-F5344CB8AC3E}">
        <p14:creationId xmlns:p14="http://schemas.microsoft.com/office/powerpoint/2010/main" val="27280925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9_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rtlCol="0"/>
          <a:lstStyle>
            <a:lvl1pPr>
              <a:defRPr>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cxnSp>
        <p:nvCxnSpPr>
          <p:cNvPr id="24" name="直線​​コネクタ(S)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長方形 17">
            <a:extLst>
              <a:ext uri="{FF2B5EF4-FFF2-40B4-BE49-F238E27FC236}">
                <a16:creationId xmlns:a16="http://schemas.microsoft.com/office/drawing/2014/main" id="{1DD2DC66-11E4-4714-A8DE-E8AC34D49655}"/>
              </a:ext>
            </a:extLst>
          </p:cNvPr>
          <p:cNvSpPr/>
          <p:nvPr userDrawn="1"/>
        </p:nvSpPr>
        <p:spPr>
          <a:xfrm>
            <a:off x="371475" y="1233488"/>
            <a:ext cx="2293200" cy="242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3" name="長方形 22">
            <a:extLst>
              <a:ext uri="{FF2B5EF4-FFF2-40B4-BE49-F238E27FC236}">
                <a16:creationId xmlns:a16="http://schemas.microsoft.com/office/drawing/2014/main" id="{EAF541B1-4F4B-40BC-BF0B-B80864399D0C}"/>
              </a:ext>
            </a:extLst>
          </p:cNvPr>
          <p:cNvSpPr/>
          <p:nvPr userDrawn="1"/>
        </p:nvSpPr>
        <p:spPr>
          <a:xfrm>
            <a:off x="371475" y="3773172"/>
            <a:ext cx="2293200" cy="242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6" name="長方形 25">
            <a:extLst>
              <a:ext uri="{FF2B5EF4-FFF2-40B4-BE49-F238E27FC236}">
                <a16:creationId xmlns:a16="http://schemas.microsoft.com/office/drawing/2014/main" id="{DB837A4A-8DA3-4F45-9468-2C7DE5B35803}"/>
              </a:ext>
            </a:extLst>
          </p:cNvPr>
          <p:cNvSpPr/>
          <p:nvPr userDrawn="1"/>
        </p:nvSpPr>
        <p:spPr>
          <a:xfrm>
            <a:off x="6170635" y="1233487"/>
            <a:ext cx="2294237" cy="242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7" name="長方形 26">
            <a:extLst>
              <a:ext uri="{FF2B5EF4-FFF2-40B4-BE49-F238E27FC236}">
                <a16:creationId xmlns:a16="http://schemas.microsoft.com/office/drawing/2014/main" id="{39CA034F-F360-4CF5-B944-C16768254C5A}"/>
              </a:ext>
            </a:extLst>
          </p:cNvPr>
          <p:cNvSpPr/>
          <p:nvPr userDrawn="1"/>
        </p:nvSpPr>
        <p:spPr>
          <a:xfrm>
            <a:off x="6170635" y="3773171"/>
            <a:ext cx="2294237" cy="24276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3" name="図プレースホルダー 33">
            <a:extLst>
              <a:ext uri="{FF2B5EF4-FFF2-40B4-BE49-F238E27FC236}">
                <a16:creationId xmlns:a16="http://schemas.microsoft.com/office/drawing/2014/main" id="{1644FD94-AD03-4C4F-A1A5-085DD8F56646}"/>
              </a:ext>
            </a:extLst>
          </p:cNvPr>
          <p:cNvSpPr>
            <a:spLocks noGrp="1"/>
          </p:cNvSpPr>
          <p:nvPr>
            <p:ph type="pic" sz="quarter" idx="13" hasCustomPrompt="1"/>
          </p:nvPr>
        </p:nvSpPr>
        <p:spPr>
          <a:xfrm>
            <a:off x="615473" y="1713955"/>
            <a:ext cx="1805204" cy="1466666"/>
          </a:xfrm>
        </p:spPr>
        <p:txBody>
          <a:bodyPr rtlCol="0">
            <a:normAutofit/>
          </a:bodyPr>
          <a:lstStyle>
            <a:lvl1pPr marL="0" indent="0" algn="ctr">
              <a:buNone/>
              <a:defRPr sz="1600">
                <a:solidFill>
                  <a:schemeClr val="bg1"/>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32" name="長方形 31">
            <a:extLst>
              <a:ext uri="{FF2B5EF4-FFF2-40B4-BE49-F238E27FC236}">
                <a16:creationId xmlns:a16="http://schemas.microsoft.com/office/drawing/2014/main" id="{ECA01639-D8FA-4F18-8FE5-E923F5A1BB48}"/>
              </a:ext>
            </a:extLst>
          </p:cNvPr>
          <p:cNvSpPr/>
          <p:nvPr userDrawn="1"/>
        </p:nvSpPr>
        <p:spPr>
          <a:xfrm>
            <a:off x="2730561" y="1233488"/>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34" name="長方形 33">
            <a:extLst>
              <a:ext uri="{FF2B5EF4-FFF2-40B4-BE49-F238E27FC236}">
                <a16:creationId xmlns:a16="http://schemas.microsoft.com/office/drawing/2014/main" id="{AF02D09E-3C25-405E-BF24-A884A07C224A}"/>
              </a:ext>
            </a:extLst>
          </p:cNvPr>
          <p:cNvSpPr/>
          <p:nvPr userDrawn="1"/>
        </p:nvSpPr>
        <p:spPr>
          <a:xfrm>
            <a:off x="2730561" y="3773171"/>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39" name="テキスト プレースホルダー 39">
            <a:extLst>
              <a:ext uri="{FF2B5EF4-FFF2-40B4-BE49-F238E27FC236}">
                <a16:creationId xmlns:a16="http://schemas.microsoft.com/office/drawing/2014/main" id="{9760B601-DCBC-47C8-95BE-A5DFCCBAD096}"/>
              </a:ext>
            </a:extLst>
          </p:cNvPr>
          <p:cNvSpPr>
            <a:spLocks noGrp="1"/>
          </p:cNvSpPr>
          <p:nvPr>
            <p:ph type="body" sz="quarter" idx="20" hasCustomPrompt="1"/>
          </p:nvPr>
        </p:nvSpPr>
        <p:spPr>
          <a:xfrm>
            <a:off x="2900245" y="1460126"/>
            <a:ext cx="3002880" cy="1974324"/>
          </a:xfrm>
        </p:spPr>
        <p:txBody>
          <a:bodyPr rtlCol="0" anchor="ctr">
            <a:noAutofit/>
          </a:bodyPr>
          <a:lstStyle>
            <a:lvl1pPr marL="0" indent="0" algn="l">
              <a:buNone/>
              <a:defRPr sz="1800">
                <a:solidFill>
                  <a:schemeClr val="tx1"/>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35" name="テキスト プレースホルダー 39">
            <a:extLst>
              <a:ext uri="{FF2B5EF4-FFF2-40B4-BE49-F238E27FC236}">
                <a16:creationId xmlns:a16="http://schemas.microsoft.com/office/drawing/2014/main" id="{33BDF68D-A417-4526-95BD-83DC0A4FA5B1}"/>
              </a:ext>
            </a:extLst>
          </p:cNvPr>
          <p:cNvSpPr>
            <a:spLocks noGrp="1"/>
          </p:cNvSpPr>
          <p:nvPr>
            <p:ph type="body" sz="quarter" idx="27" hasCustomPrompt="1"/>
          </p:nvPr>
        </p:nvSpPr>
        <p:spPr>
          <a:xfrm>
            <a:off x="2900245" y="3999809"/>
            <a:ext cx="3002880" cy="1974324"/>
          </a:xfrm>
        </p:spPr>
        <p:txBody>
          <a:bodyPr rtlCol="0" anchor="ctr">
            <a:noAutofit/>
          </a:bodyPr>
          <a:lstStyle>
            <a:lvl1pPr marL="0" indent="0" algn="l">
              <a:buNone/>
              <a:defRPr sz="1800">
                <a:solidFill>
                  <a:schemeClr val="tx1"/>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36" name="長方形 35">
            <a:extLst>
              <a:ext uri="{FF2B5EF4-FFF2-40B4-BE49-F238E27FC236}">
                <a16:creationId xmlns:a16="http://schemas.microsoft.com/office/drawing/2014/main" id="{1C6F0F84-9668-4EA8-A3F5-3AD5AED3EFDD}"/>
              </a:ext>
            </a:extLst>
          </p:cNvPr>
          <p:cNvSpPr/>
          <p:nvPr userDrawn="1"/>
        </p:nvSpPr>
        <p:spPr>
          <a:xfrm>
            <a:off x="8549714" y="1233488"/>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7" name="長方形 46">
            <a:extLst>
              <a:ext uri="{FF2B5EF4-FFF2-40B4-BE49-F238E27FC236}">
                <a16:creationId xmlns:a16="http://schemas.microsoft.com/office/drawing/2014/main" id="{19CCCFCB-4EAD-47A3-8F4A-307EE022DD53}"/>
              </a:ext>
            </a:extLst>
          </p:cNvPr>
          <p:cNvSpPr/>
          <p:nvPr userDrawn="1"/>
        </p:nvSpPr>
        <p:spPr>
          <a:xfrm>
            <a:off x="8549714" y="3773171"/>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9" name="テキスト プレースホルダー 39">
            <a:extLst>
              <a:ext uri="{FF2B5EF4-FFF2-40B4-BE49-F238E27FC236}">
                <a16:creationId xmlns:a16="http://schemas.microsoft.com/office/drawing/2014/main" id="{058CD71F-A7E3-4F68-ADE3-4E6B1BAE3129}"/>
              </a:ext>
            </a:extLst>
          </p:cNvPr>
          <p:cNvSpPr>
            <a:spLocks noGrp="1"/>
          </p:cNvSpPr>
          <p:nvPr>
            <p:ph type="body" sz="quarter" idx="28" hasCustomPrompt="1"/>
          </p:nvPr>
        </p:nvSpPr>
        <p:spPr>
          <a:xfrm>
            <a:off x="8719398" y="1460126"/>
            <a:ext cx="3002880" cy="1974324"/>
          </a:xfrm>
        </p:spPr>
        <p:txBody>
          <a:bodyPr rtlCol="0" anchor="ctr">
            <a:noAutofit/>
          </a:bodyPr>
          <a:lstStyle>
            <a:lvl1pPr marL="0" indent="0" algn="l">
              <a:buNone/>
              <a:defRPr sz="1800">
                <a:solidFill>
                  <a:schemeClr val="tx1"/>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50" name="テキスト プレースホルダー 39">
            <a:extLst>
              <a:ext uri="{FF2B5EF4-FFF2-40B4-BE49-F238E27FC236}">
                <a16:creationId xmlns:a16="http://schemas.microsoft.com/office/drawing/2014/main" id="{6EC40EC2-3775-4AF2-965D-0235107D8342}"/>
              </a:ext>
            </a:extLst>
          </p:cNvPr>
          <p:cNvSpPr>
            <a:spLocks noGrp="1"/>
          </p:cNvSpPr>
          <p:nvPr>
            <p:ph type="body" sz="quarter" idx="29" hasCustomPrompt="1"/>
          </p:nvPr>
        </p:nvSpPr>
        <p:spPr>
          <a:xfrm>
            <a:off x="8719398" y="3999809"/>
            <a:ext cx="3002880" cy="1974324"/>
          </a:xfrm>
        </p:spPr>
        <p:txBody>
          <a:bodyPr rtlCol="0" anchor="ctr">
            <a:noAutofit/>
          </a:bodyPr>
          <a:lstStyle>
            <a:lvl1pPr marL="0" indent="0" algn="l">
              <a:buNone/>
              <a:defRPr sz="1800">
                <a:solidFill>
                  <a:schemeClr val="tx1"/>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51" name="図プレースホルダー 33">
            <a:extLst>
              <a:ext uri="{FF2B5EF4-FFF2-40B4-BE49-F238E27FC236}">
                <a16:creationId xmlns:a16="http://schemas.microsoft.com/office/drawing/2014/main" id="{F196EA03-E36C-4E2A-A82F-8FA76EC2DBFC}"/>
              </a:ext>
            </a:extLst>
          </p:cNvPr>
          <p:cNvSpPr>
            <a:spLocks noGrp="1"/>
          </p:cNvSpPr>
          <p:nvPr>
            <p:ph type="pic" sz="quarter" idx="30" hasCustomPrompt="1"/>
          </p:nvPr>
        </p:nvSpPr>
        <p:spPr>
          <a:xfrm>
            <a:off x="615473" y="4253638"/>
            <a:ext cx="1805204" cy="1466666"/>
          </a:xfrm>
        </p:spPr>
        <p:txBody>
          <a:bodyPr rtlCol="0">
            <a:normAutofit/>
          </a:bodyPr>
          <a:lstStyle>
            <a:lvl1pPr marL="0" indent="0" algn="ctr">
              <a:buNone/>
              <a:defRPr sz="1600">
                <a:solidFill>
                  <a:schemeClr val="bg1"/>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52" name="図プレースホルダー 33">
            <a:extLst>
              <a:ext uri="{FF2B5EF4-FFF2-40B4-BE49-F238E27FC236}">
                <a16:creationId xmlns:a16="http://schemas.microsoft.com/office/drawing/2014/main" id="{9A754FAD-4B3A-4A76-9F0D-84DA72FD822B}"/>
              </a:ext>
            </a:extLst>
          </p:cNvPr>
          <p:cNvSpPr>
            <a:spLocks noGrp="1"/>
          </p:cNvSpPr>
          <p:nvPr>
            <p:ph type="pic" sz="quarter" idx="31" hasCustomPrompt="1"/>
          </p:nvPr>
        </p:nvSpPr>
        <p:spPr>
          <a:xfrm>
            <a:off x="6415151" y="4253638"/>
            <a:ext cx="1805204" cy="1466666"/>
          </a:xfrm>
        </p:spPr>
        <p:txBody>
          <a:bodyPr rtlCol="0">
            <a:normAutofit/>
          </a:bodyPr>
          <a:lstStyle>
            <a:lvl1pPr marL="0" indent="0" algn="ctr">
              <a:buNone/>
              <a:defRPr sz="1600">
                <a:solidFill>
                  <a:schemeClr val="bg1"/>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53" name="図プレースホルダー 33">
            <a:extLst>
              <a:ext uri="{FF2B5EF4-FFF2-40B4-BE49-F238E27FC236}">
                <a16:creationId xmlns:a16="http://schemas.microsoft.com/office/drawing/2014/main" id="{7A45718F-1012-47C4-BF29-7462E5C6CB90}"/>
              </a:ext>
            </a:extLst>
          </p:cNvPr>
          <p:cNvSpPr>
            <a:spLocks noGrp="1"/>
          </p:cNvSpPr>
          <p:nvPr>
            <p:ph type="pic" sz="quarter" idx="32" hasCustomPrompt="1"/>
          </p:nvPr>
        </p:nvSpPr>
        <p:spPr>
          <a:xfrm>
            <a:off x="6415151" y="1713954"/>
            <a:ext cx="1805204" cy="1466666"/>
          </a:xfrm>
        </p:spPr>
        <p:txBody>
          <a:bodyPr rtlCol="0">
            <a:normAutofit/>
          </a:bodyPr>
          <a:lstStyle>
            <a:lvl1pPr marL="0" indent="0" algn="ctr">
              <a:buNone/>
              <a:defRPr sz="1600">
                <a:solidFill>
                  <a:schemeClr val="bg1"/>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3" name="スライド番号プレースホルダー 5">
            <a:extLst>
              <a:ext uri="{FF2B5EF4-FFF2-40B4-BE49-F238E27FC236}">
                <a16:creationId xmlns:a16="http://schemas.microsoft.com/office/drawing/2014/main" id="{2C806170-4443-0D54-40BB-6B9E113796FF}"/>
              </a:ext>
            </a:extLst>
          </p:cNvPr>
          <p:cNvSpPr>
            <a:spLocks noGrp="1"/>
          </p:cNvSpPr>
          <p:nvPr>
            <p:ph type="sldNum" sz="quarter" idx="12"/>
          </p:nvPr>
        </p:nvSpPr>
        <p:spPr>
          <a:xfrm>
            <a:off x="11231217" y="6518050"/>
            <a:ext cx="960783" cy="339950"/>
          </a:xfrm>
        </p:spPr>
        <p:txBody>
          <a:bodyPr rtlCol="0"/>
          <a:lstStyle>
            <a:lvl1pPr algn="ctr">
              <a:defRPr sz="1500">
                <a:latin typeface="Meiryo UI" panose="020B0604030504040204" pitchFamily="50" charset="-128"/>
                <a:ea typeface="Meiryo UI" panose="020B0604030504040204" pitchFamily="50" charset="-128"/>
              </a:defRPr>
            </a:lvl1pPr>
          </a:lstStyle>
          <a:p>
            <a:fld id="{03DC2DEF-D2FE-4B45-ABA4-9F153FD1C98A}" type="slidenum">
              <a:rPr lang="en-US" altLang="ja-JP" smtClean="0"/>
              <a:pPr/>
              <a:t>‹#›</a:t>
            </a:fld>
            <a:endParaRPr lang="ja-JP" altLang="en-US"/>
          </a:p>
        </p:txBody>
      </p:sp>
    </p:spTree>
    <p:extLst>
      <p:ext uri="{BB962C8B-B14F-4D97-AF65-F5344CB8AC3E}">
        <p14:creationId xmlns:p14="http://schemas.microsoft.com/office/powerpoint/2010/main" val="6277322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0_タイトルのみ">
    <p:spTree>
      <p:nvGrpSpPr>
        <p:cNvPr id="1" name=""/>
        <p:cNvGrpSpPr/>
        <p:nvPr/>
      </p:nvGrpSpPr>
      <p:grpSpPr>
        <a:xfrm>
          <a:off x="0" y="0"/>
          <a:ext cx="0" cy="0"/>
          <a:chOff x="0" y="0"/>
          <a:chExt cx="0" cy="0"/>
        </a:xfrm>
      </p:grpSpPr>
      <p:sp>
        <p:nvSpPr>
          <p:cNvPr id="18" name="長方形 17">
            <a:extLst>
              <a:ext uri="{FF2B5EF4-FFF2-40B4-BE49-F238E27FC236}">
                <a16:creationId xmlns:a16="http://schemas.microsoft.com/office/drawing/2014/main" id="{1DD2DC66-11E4-4714-A8DE-E8AC34D49655}"/>
              </a:ext>
            </a:extLst>
          </p:cNvPr>
          <p:cNvSpPr/>
          <p:nvPr userDrawn="1"/>
        </p:nvSpPr>
        <p:spPr>
          <a:xfrm>
            <a:off x="371474" y="1660868"/>
            <a:ext cx="2686613" cy="242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1" name="長方形 20">
            <a:extLst>
              <a:ext uri="{FF2B5EF4-FFF2-40B4-BE49-F238E27FC236}">
                <a16:creationId xmlns:a16="http://schemas.microsoft.com/office/drawing/2014/main" id="{8CD9ECBB-3A0A-409C-B1C0-C8F4C3087894}"/>
              </a:ext>
            </a:extLst>
          </p:cNvPr>
          <p:cNvSpPr/>
          <p:nvPr userDrawn="1"/>
        </p:nvSpPr>
        <p:spPr>
          <a:xfrm>
            <a:off x="3316099" y="1660868"/>
            <a:ext cx="2686613" cy="242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2" name="長方形 21">
            <a:extLst>
              <a:ext uri="{FF2B5EF4-FFF2-40B4-BE49-F238E27FC236}">
                <a16:creationId xmlns:a16="http://schemas.microsoft.com/office/drawing/2014/main" id="{6FB4FA2C-0414-484D-95CD-C5E17E33E238}"/>
              </a:ext>
            </a:extLst>
          </p:cNvPr>
          <p:cNvSpPr/>
          <p:nvPr userDrawn="1"/>
        </p:nvSpPr>
        <p:spPr>
          <a:xfrm>
            <a:off x="6260723" y="1660868"/>
            <a:ext cx="2686613" cy="242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5" name="長方形 24">
            <a:extLst>
              <a:ext uri="{FF2B5EF4-FFF2-40B4-BE49-F238E27FC236}">
                <a16:creationId xmlns:a16="http://schemas.microsoft.com/office/drawing/2014/main" id="{8D0DE753-6478-4950-8F99-15952FCB6521}"/>
              </a:ext>
            </a:extLst>
          </p:cNvPr>
          <p:cNvSpPr/>
          <p:nvPr userDrawn="1"/>
        </p:nvSpPr>
        <p:spPr>
          <a:xfrm>
            <a:off x="9205348" y="1660868"/>
            <a:ext cx="2686613" cy="24276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rtlCol="0"/>
          <a:lstStyle>
            <a:lvl1pPr>
              <a:defRPr>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cxnSp>
        <p:nvCxnSpPr>
          <p:cNvPr id="24" name="直線​​コネクタ(S)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図プレースホルダー 33">
            <a:extLst>
              <a:ext uri="{FF2B5EF4-FFF2-40B4-BE49-F238E27FC236}">
                <a16:creationId xmlns:a16="http://schemas.microsoft.com/office/drawing/2014/main" id="{1644FD94-AD03-4C4F-A1A5-085DD8F56646}"/>
              </a:ext>
            </a:extLst>
          </p:cNvPr>
          <p:cNvSpPr>
            <a:spLocks noGrp="1"/>
          </p:cNvSpPr>
          <p:nvPr>
            <p:ph type="pic" sz="quarter" idx="13" hasCustomPrompt="1"/>
          </p:nvPr>
        </p:nvSpPr>
        <p:spPr>
          <a:xfrm>
            <a:off x="467420" y="1761485"/>
            <a:ext cx="2494721" cy="2226366"/>
          </a:xfrm>
        </p:spPr>
        <p:txBody>
          <a:bodyPr rtlCol="0">
            <a:normAutofit/>
          </a:bodyPr>
          <a:lstStyle>
            <a:lvl1pPr marL="0" indent="0" algn="ctr">
              <a:buNone/>
              <a:defRPr sz="1600">
                <a:solidFill>
                  <a:schemeClr val="bg1"/>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28" name="図プレースホルダー 33">
            <a:extLst>
              <a:ext uri="{FF2B5EF4-FFF2-40B4-BE49-F238E27FC236}">
                <a16:creationId xmlns:a16="http://schemas.microsoft.com/office/drawing/2014/main" id="{85BB27A3-DB87-46F4-8CA4-3C04A088E787}"/>
              </a:ext>
            </a:extLst>
          </p:cNvPr>
          <p:cNvSpPr>
            <a:spLocks noGrp="1"/>
          </p:cNvSpPr>
          <p:nvPr>
            <p:ph type="pic" sz="quarter" idx="21" hasCustomPrompt="1"/>
          </p:nvPr>
        </p:nvSpPr>
        <p:spPr>
          <a:xfrm>
            <a:off x="3412045" y="1761485"/>
            <a:ext cx="2494721" cy="2226366"/>
          </a:xfrm>
        </p:spPr>
        <p:txBody>
          <a:bodyPr rtlCol="0">
            <a:normAutofit/>
          </a:bodyPr>
          <a:lstStyle>
            <a:lvl1pPr marL="0" indent="0" algn="ctr">
              <a:buNone/>
              <a:defRPr sz="1600">
                <a:solidFill>
                  <a:schemeClr val="bg1"/>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29" name="図プレースホルダー 33">
            <a:extLst>
              <a:ext uri="{FF2B5EF4-FFF2-40B4-BE49-F238E27FC236}">
                <a16:creationId xmlns:a16="http://schemas.microsoft.com/office/drawing/2014/main" id="{F356E399-83ED-4937-A1CC-F591866C0E8C}"/>
              </a:ext>
            </a:extLst>
          </p:cNvPr>
          <p:cNvSpPr>
            <a:spLocks noGrp="1"/>
          </p:cNvSpPr>
          <p:nvPr>
            <p:ph type="pic" sz="quarter" idx="22" hasCustomPrompt="1"/>
          </p:nvPr>
        </p:nvSpPr>
        <p:spPr>
          <a:xfrm>
            <a:off x="6356669" y="1761485"/>
            <a:ext cx="2494721" cy="2226366"/>
          </a:xfrm>
        </p:spPr>
        <p:txBody>
          <a:bodyPr rtlCol="0">
            <a:normAutofit/>
          </a:bodyPr>
          <a:lstStyle>
            <a:lvl1pPr marL="0" indent="0" algn="ctr">
              <a:buNone/>
              <a:defRPr sz="1600">
                <a:solidFill>
                  <a:schemeClr val="bg1"/>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30" name="図プレースホルダー 33">
            <a:extLst>
              <a:ext uri="{FF2B5EF4-FFF2-40B4-BE49-F238E27FC236}">
                <a16:creationId xmlns:a16="http://schemas.microsoft.com/office/drawing/2014/main" id="{0967254B-CF1D-4F0D-A7F6-EC4E117B7509}"/>
              </a:ext>
            </a:extLst>
          </p:cNvPr>
          <p:cNvSpPr>
            <a:spLocks noGrp="1"/>
          </p:cNvSpPr>
          <p:nvPr>
            <p:ph type="pic" sz="quarter" idx="23" hasCustomPrompt="1"/>
          </p:nvPr>
        </p:nvSpPr>
        <p:spPr>
          <a:xfrm>
            <a:off x="9301294" y="1761485"/>
            <a:ext cx="2494721" cy="2226366"/>
          </a:xfrm>
        </p:spPr>
        <p:txBody>
          <a:bodyPr rtlCol="0">
            <a:normAutofit/>
          </a:bodyPr>
          <a:lstStyle>
            <a:lvl1pPr marL="0" indent="0" algn="ctr">
              <a:buNone/>
              <a:defRPr sz="1600">
                <a:solidFill>
                  <a:schemeClr val="bg1"/>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31" name="テキスト プレースホルダー 39">
            <a:extLst>
              <a:ext uri="{FF2B5EF4-FFF2-40B4-BE49-F238E27FC236}">
                <a16:creationId xmlns:a16="http://schemas.microsoft.com/office/drawing/2014/main" id="{0CEF6C35-6F7B-43AD-9E4D-44C2F8A7DFAC}"/>
              </a:ext>
            </a:extLst>
          </p:cNvPr>
          <p:cNvSpPr>
            <a:spLocks noGrp="1"/>
          </p:cNvSpPr>
          <p:nvPr>
            <p:ph type="body" sz="quarter" idx="20" hasCustomPrompt="1"/>
          </p:nvPr>
        </p:nvSpPr>
        <p:spPr>
          <a:xfrm>
            <a:off x="371474" y="4302782"/>
            <a:ext cx="2686613" cy="666781"/>
          </a:xfrm>
        </p:spPr>
        <p:txBody>
          <a:bodyPr rtlCol="0" anchor="t">
            <a:noAutofit/>
          </a:bodyPr>
          <a:lstStyle>
            <a:lvl1pPr marL="0" indent="0" algn="ctr">
              <a:buNone/>
              <a:defRPr sz="2000" b="1">
                <a:solidFill>
                  <a:schemeClr val="accent1"/>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33" name="テキスト プレースホルダー 39">
            <a:extLst>
              <a:ext uri="{FF2B5EF4-FFF2-40B4-BE49-F238E27FC236}">
                <a16:creationId xmlns:a16="http://schemas.microsoft.com/office/drawing/2014/main" id="{44EF032C-161A-4C58-B624-66488C255E1F}"/>
              </a:ext>
            </a:extLst>
          </p:cNvPr>
          <p:cNvSpPr>
            <a:spLocks noGrp="1"/>
          </p:cNvSpPr>
          <p:nvPr>
            <p:ph type="body" sz="quarter" idx="24" hasCustomPrompt="1"/>
          </p:nvPr>
        </p:nvSpPr>
        <p:spPr>
          <a:xfrm>
            <a:off x="371474" y="5058156"/>
            <a:ext cx="2686613" cy="666781"/>
          </a:xfrm>
        </p:spPr>
        <p:txBody>
          <a:bodyPr rtlCol="0" anchor="t">
            <a:noAutofit/>
          </a:bodyPr>
          <a:lstStyle>
            <a:lvl1pPr marL="0" indent="0" algn="ctr">
              <a:buNone/>
              <a:defRPr sz="1600" b="0">
                <a:solidFill>
                  <a:schemeClr val="tx1"/>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37" name="テキスト プレースホルダー 39">
            <a:extLst>
              <a:ext uri="{FF2B5EF4-FFF2-40B4-BE49-F238E27FC236}">
                <a16:creationId xmlns:a16="http://schemas.microsoft.com/office/drawing/2014/main" id="{ACF86334-F4A8-4CCD-944F-524700CD8386}"/>
              </a:ext>
            </a:extLst>
          </p:cNvPr>
          <p:cNvSpPr>
            <a:spLocks noGrp="1"/>
          </p:cNvSpPr>
          <p:nvPr>
            <p:ph type="body" sz="quarter" idx="25" hasCustomPrompt="1"/>
          </p:nvPr>
        </p:nvSpPr>
        <p:spPr>
          <a:xfrm>
            <a:off x="3316099" y="4302782"/>
            <a:ext cx="2686613" cy="666781"/>
          </a:xfrm>
        </p:spPr>
        <p:txBody>
          <a:bodyPr rtlCol="0" anchor="t">
            <a:noAutofit/>
          </a:bodyPr>
          <a:lstStyle>
            <a:lvl1pPr marL="0" indent="0" algn="ctr">
              <a:buNone/>
              <a:defRPr sz="2000" b="1">
                <a:solidFill>
                  <a:schemeClr val="accent2"/>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38" name="テキスト プレースホルダー 39">
            <a:extLst>
              <a:ext uri="{FF2B5EF4-FFF2-40B4-BE49-F238E27FC236}">
                <a16:creationId xmlns:a16="http://schemas.microsoft.com/office/drawing/2014/main" id="{135B4AC9-821C-4D70-8A4A-1992394DE432}"/>
              </a:ext>
            </a:extLst>
          </p:cNvPr>
          <p:cNvSpPr>
            <a:spLocks noGrp="1"/>
          </p:cNvSpPr>
          <p:nvPr>
            <p:ph type="body" sz="quarter" idx="26" hasCustomPrompt="1"/>
          </p:nvPr>
        </p:nvSpPr>
        <p:spPr>
          <a:xfrm>
            <a:off x="3316099" y="5058156"/>
            <a:ext cx="2686613" cy="666781"/>
          </a:xfrm>
        </p:spPr>
        <p:txBody>
          <a:bodyPr rtlCol="0" anchor="t">
            <a:noAutofit/>
          </a:bodyPr>
          <a:lstStyle>
            <a:lvl1pPr marL="0" indent="0" algn="ctr">
              <a:buNone/>
              <a:defRPr sz="1600" b="0">
                <a:solidFill>
                  <a:schemeClr val="tx1"/>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40" name="テキスト プレースホルダー 39">
            <a:extLst>
              <a:ext uri="{FF2B5EF4-FFF2-40B4-BE49-F238E27FC236}">
                <a16:creationId xmlns:a16="http://schemas.microsoft.com/office/drawing/2014/main" id="{D2CF516C-7598-43D3-95E9-5633F8F4469B}"/>
              </a:ext>
            </a:extLst>
          </p:cNvPr>
          <p:cNvSpPr>
            <a:spLocks noGrp="1"/>
          </p:cNvSpPr>
          <p:nvPr>
            <p:ph type="body" sz="quarter" idx="27" hasCustomPrompt="1"/>
          </p:nvPr>
        </p:nvSpPr>
        <p:spPr>
          <a:xfrm>
            <a:off x="6260723" y="4302782"/>
            <a:ext cx="2686613" cy="666781"/>
          </a:xfrm>
        </p:spPr>
        <p:txBody>
          <a:bodyPr rtlCol="0" anchor="t">
            <a:noAutofit/>
          </a:bodyPr>
          <a:lstStyle>
            <a:lvl1pPr marL="0" indent="0" algn="ctr">
              <a:buNone/>
              <a:defRPr sz="2000" b="1">
                <a:solidFill>
                  <a:schemeClr val="accent4"/>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41" name="テキスト プレースホルダー 39">
            <a:extLst>
              <a:ext uri="{FF2B5EF4-FFF2-40B4-BE49-F238E27FC236}">
                <a16:creationId xmlns:a16="http://schemas.microsoft.com/office/drawing/2014/main" id="{12A6084C-5383-4EFC-8D49-33C5B61E6492}"/>
              </a:ext>
            </a:extLst>
          </p:cNvPr>
          <p:cNvSpPr>
            <a:spLocks noGrp="1"/>
          </p:cNvSpPr>
          <p:nvPr>
            <p:ph type="body" sz="quarter" idx="28" hasCustomPrompt="1"/>
          </p:nvPr>
        </p:nvSpPr>
        <p:spPr>
          <a:xfrm>
            <a:off x="6260723" y="5058156"/>
            <a:ext cx="2686613" cy="666781"/>
          </a:xfrm>
        </p:spPr>
        <p:txBody>
          <a:bodyPr rtlCol="0" anchor="t">
            <a:noAutofit/>
          </a:bodyPr>
          <a:lstStyle>
            <a:lvl1pPr marL="0" indent="0" algn="ctr">
              <a:buNone/>
              <a:defRPr sz="1600" b="0">
                <a:solidFill>
                  <a:schemeClr val="tx1"/>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42" name="テキスト プレースホルダー 39">
            <a:extLst>
              <a:ext uri="{FF2B5EF4-FFF2-40B4-BE49-F238E27FC236}">
                <a16:creationId xmlns:a16="http://schemas.microsoft.com/office/drawing/2014/main" id="{EFC5493B-D3CF-41B9-A996-7FBE932504B8}"/>
              </a:ext>
            </a:extLst>
          </p:cNvPr>
          <p:cNvSpPr>
            <a:spLocks noGrp="1"/>
          </p:cNvSpPr>
          <p:nvPr>
            <p:ph type="body" sz="quarter" idx="29" hasCustomPrompt="1"/>
          </p:nvPr>
        </p:nvSpPr>
        <p:spPr>
          <a:xfrm>
            <a:off x="9205350" y="4302782"/>
            <a:ext cx="2686613" cy="666781"/>
          </a:xfrm>
        </p:spPr>
        <p:txBody>
          <a:bodyPr rtlCol="0" anchor="t">
            <a:noAutofit/>
          </a:bodyPr>
          <a:lstStyle>
            <a:lvl1pPr marL="0" indent="0" algn="ctr">
              <a:buNone/>
              <a:defRPr sz="2000" b="1">
                <a:solidFill>
                  <a:schemeClr val="accent6"/>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44" name="テキスト プレースホルダー 39">
            <a:extLst>
              <a:ext uri="{FF2B5EF4-FFF2-40B4-BE49-F238E27FC236}">
                <a16:creationId xmlns:a16="http://schemas.microsoft.com/office/drawing/2014/main" id="{33A98F60-C169-44C1-9654-2239C9C1F29A}"/>
              </a:ext>
            </a:extLst>
          </p:cNvPr>
          <p:cNvSpPr>
            <a:spLocks noGrp="1"/>
          </p:cNvSpPr>
          <p:nvPr>
            <p:ph type="body" sz="quarter" idx="30" hasCustomPrompt="1"/>
          </p:nvPr>
        </p:nvSpPr>
        <p:spPr>
          <a:xfrm>
            <a:off x="9205350" y="5058156"/>
            <a:ext cx="2686613" cy="666781"/>
          </a:xfrm>
        </p:spPr>
        <p:txBody>
          <a:bodyPr rtlCol="0" anchor="t">
            <a:noAutofit/>
          </a:bodyPr>
          <a:lstStyle>
            <a:lvl1pPr marL="0" indent="0" algn="ctr">
              <a:buNone/>
              <a:defRPr sz="1600" b="0">
                <a:solidFill>
                  <a:schemeClr val="tx1"/>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3" name="スライド番号プレースホルダー 5">
            <a:extLst>
              <a:ext uri="{FF2B5EF4-FFF2-40B4-BE49-F238E27FC236}">
                <a16:creationId xmlns:a16="http://schemas.microsoft.com/office/drawing/2014/main" id="{BAE328E0-4F09-00BB-041E-6E22176475F6}"/>
              </a:ext>
            </a:extLst>
          </p:cNvPr>
          <p:cNvSpPr>
            <a:spLocks noGrp="1"/>
          </p:cNvSpPr>
          <p:nvPr>
            <p:ph type="sldNum" sz="quarter" idx="12"/>
          </p:nvPr>
        </p:nvSpPr>
        <p:spPr>
          <a:xfrm>
            <a:off x="11231217" y="6518050"/>
            <a:ext cx="960783" cy="339950"/>
          </a:xfrm>
        </p:spPr>
        <p:txBody>
          <a:bodyPr rtlCol="0"/>
          <a:lstStyle>
            <a:lvl1pPr algn="ctr">
              <a:defRPr sz="1500">
                <a:latin typeface="Meiryo UI" panose="020B0604030504040204" pitchFamily="50" charset="-128"/>
                <a:ea typeface="Meiryo UI" panose="020B0604030504040204" pitchFamily="50" charset="-128"/>
              </a:defRPr>
            </a:lvl1pPr>
          </a:lstStyle>
          <a:p>
            <a:fld id="{03DC2DEF-D2FE-4B45-ABA4-9F153FD1C98A}" type="slidenum">
              <a:rPr lang="en-US" altLang="ja-JP" smtClean="0"/>
              <a:pPr/>
              <a:t>‹#›</a:t>
            </a:fld>
            <a:endParaRPr lang="ja-JP" altLang="en-US"/>
          </a:p>
        </p:txBody>
      </p:sp>
    </p:spTree>
    <p:extLst>
      <p:ext uri="{BB962C8B-B14F-4D97-AF65-F5344CB8AC3E}">
        <p14:creationId xmlns:p14="http://schemas.microsoft.com/office/powerpoint/2010/main" val="18847343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7_タイトルのみ">
    <p:spTree>
      <p:nvGrpSpPr>
        <p:cNvPr id="1" name=""/>
        <p:cNvGrpSpPr/>
        <p:nvPr/>
      </p:nvGrpSpPr>
      <p:grpSpPr>
        <a:xfrm>
          <a:off x="0" y="0"/>
          <a:ext cx="0" cy="0"/>
          <a:chOff x="0" y="0"/>
          <a:chExt cx="0" cy="0"/>
        </a:xfrm>
      </p:grpSpPr>
      <p:sp>
        <p:nvSpPr>
          <p:cNvPr id="18" name="長方形 17">
            <a:extLst>
              <a:ext uri="{FF2B5EF4-FFF2-40B4-BE49-F238E27FC236}">
                <a16:creationId xmlns:a16="http://schemas.microsoft.com/office/drawing/2014/main" id="{1DD2DC66-11E4-4714-A8DE-E8AC34D49655}"/>
              </a:ext>
            </a:extLst>
          </p:cNvPr>
          <p:cNvSpPr/>
          <p:nvPr userDrawn="1"/>
        </p:nvSpPr>
        <p:spPr>
          <a:xfrm>
            <a:off x="851346" y="1299090"/>
            <a:ext cx="3222695" cy="19013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1" name="長方形 20">
            <a:extLst>
              <a:ext uri="{FF2B5EF4-FFF2-40B4-BE49-F238E27FC236}">
                <a16:creationId xmlns:a16="http://schemas.microsoft.com/office/drawing/2014/main" id="{8CD9ECBB-3A0A-409C-B1C0-C8F4C3087894}"/>
              </a:ext>
            </a:extLst>
          </p:cNvPr>
          <p:cNvSpPr/>
          <p:nvPr userDrawn="1"/>
        </p:nvSpPr>
        <p:spPr>
          <a:xfrm>
            <a:off x="4575424" y="1285755"/>
            <a:ext cx="3210074" cy="19146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2" name="長方形 21">
            <a:extLst>
              <a:ext uri="{FF2B5EF4-FFF2-40B4-BE49-F238E27FC236}">
                <a16:creationId xmlns:a16="http://schemas.microsoft.com/office/drawing/2014/main" id="{6FB4FA2C-0414-484D-95CD-C5E17E33E238}"/>
              </a:ext>
            </a:extLst>
          </p:cNvPr>
          <p:cNvSpPr/>
          <p:nvPr userDrawn="1"/>
        </p:nvSpPr>
        <p:spPr>
          <a:xfrm>
            <a:off x="8293303" y="1285755"/>
            <a:ext cx="3210074" cy="19146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rtlCol="0"/>
          <a:lstStyle>
            <a:lvl1pPr>
              <a:defRPr>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cxnSp>
        <p:nvCxnSpPr>
          <p:cNvPr id="24" name="直線​​コネクタ(S)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図プレースホルダー 33">
            <a:extLst>
              <a:ext uri="{FF2B5EF4-FFF2-40B4-BE49-F238E27FC236}">
                <a16:creationId xmlns:a16="http://schemas.microsoft.com/office/drawing/2014/main" id="{1644FD94-AD03-4C4F-A1A5-085DD8F56646}"/>
              </a:ext>
            </a:extLst>
          </p:cNvPr>
          <p:cNvSpPr>
            <a:spLocks noGrp="1"/>
          </p:cNvSpPr>
          <p:nvPr>
            <p:ph type="pic" sz="quarter" idx="13" hasCustomPrompt="1"/>
          </p:nvPr>
        </p:nvSpPr>
        <p:spPr>
          <a:xfrm>
            <a:off x="972296" y="1386371"/>
            <a:ext cx="2980794" cy="1702269"/>
          </a:xfrm>
        </p:spPr>
        <p:txBody>
          <a:bodyPr rtlCol="0">
            <a:normAutofit/>
          </a:bodyPr>
          <a:lstStyle>
            <a:lvl1pPr marL="0" indent="0" algn="ctr">
              <a:buNone/>
              <a:defRPr sz="1600">
                <a:solidFill>
                  <a:schemeClr val="bg1"/>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29" name="図プレースホルダー 33">
            <a:extLst>
              <a:ext uri="{FF2B5EF4-FFF2-40B4-BE49-F238E27FC236}">
                <a16:creationId xmlns:a16="http://schemas.microsoft.com/office/drawing/2014/main" id="{F356E399-83ED-4937-A1CC-F591866C0E8C}"/>
              </a:ext>
            </a:extLst>
          </p:cNvPr>
          <p:cNvSpPr>
            <a:spLocks noGrp="1"/>
          </p:cNvSpPr>
          <p:nvPr>
            <p:ph type="pic" sz="quarter" idx="22" hasCustomPrompt="1"/>
          </p:nvPr>
        </p:nvSpPr>
        <p:spPr>
          <a:xfrm>
            <a:off x="8407943" y="1386371"/>
            <a:ext cx="2980794" cy="1714508"/>
          </a:xfrm>
        </p:spPr>
        <p:txBody>
          <a:bodyPr rtlCol="0">
            <a:normAutofit/>
          </a:bodyPr>
          <a:lstStyle>
            <a:lvl1pPr marL="0" indent="0" algn="ctr">
              <a:buNone/>
              <a:defRPr sz="1600">
                <a:solidFill>
                  <a:schemeClr val="bg1"/>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31" name="テキスト プレースホルダー 39">
            <a:extLst>
              <a:ext uri="{FF2B5EF4-FFF2-40B4-BE49-F238E27FC236}">
                <a16:creationId xmlns:a16="http://schemas.microsoft.com/office/drawing/2014/main" id="{0CEF6C35-6F7B-43AD-9E4D-44C2F8A7DFAC}"/>
              </a:ext>
            </a:extLst>
          </p:cNvPr>
          <p:cNvSpPr>
            <a:spLocks noGrp="1"/>
          </p:cNvSpPr>
          <p:nvPr>
            <p:ph type="body" sz="quarter" idx="20" hasCustomPrompt="1"/>
          </p:nvPr>
        </p:nvSpPr>
        <p:spPr>
          <a:xfrm>
            <a:off x="817075" y="3380660"/>
            <a:ext cx="3256965" cy="547008"/>
          </a:xfrm>
        </p:spPr>
        <p:txBody>
          <a:bodyPr rtlCol="0" anchor="t">
            <a:noAutofit/>
          </a:bodyPr>
          <a:lstStyle>
            <a:lvl1pPr marL="0" indent="0" algn="ctr">
              <a:buNone/>
              <a:defRPr sz="2000" b="1">
                <a:solidFill>
                  <a:schemeClr val="accent1"/>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37" name="テキスト プレースホルダー 39">
            <a:extLst>
              <a:ext uri="{FF2B5EF4-FFF2-40B4-BE49-F238E27FC236}">
                <a16:creationId xmlns:a16="http://schemas.microsoft.com/office/drawing/2014/main" id="{ACF86334-F4A8-4CCD-944F-524700CD8386}"/>
              </a:ext>
            </a:extLst>
          </p:cNvPr>
          <p:cNvSpPr>
            <a:spLocks noGrp="1"/>
          </p:cNvSpPr>
          <p:nvPr>
            <p:ph type="body" sz="quarter" idx="25" hasCustomPrompt="1"/>
          </p:nvPr>
        </p:nvSpPr>
        <p:spPr>
          <a:xfrm>
            <a:off x="4575424" y="3379965"/>
            <a:ext cx="3210074" cy="547008"/>
          </a:xfrm>
        </p:spPr>
        <p:txBody>
          <a:bodyPr rtlCol="0" anchor="t">
            <a:noAutofit/>
          </a:bodyPr>
          <a:lstStyle>
            <a:lvl1pPr marL="0" indent="0" algn="ctr">
              <a:buNone/>
              <a:defRPr sz="2000" b="1">
                <a:solidFill>
                  <a:schemeClr val="accent2"/>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40" name="テキスト プレースホルダー 39">
            <a:extLst>
              <a:ext uri="{FF2B5EF4-FFF2-40B4-BE49-F238E27FC236}">
                <a16:creationId xmlns:a16="http://schemas.microsoft.com/office/drawing/2014/main" id="{D2CF516C-7598-43D3-95E9-5633F8F4469B}"/>
              </a:ext>
            </a:extLst>
          </p:cNvPr>
          <p:cNvSpPr>
            <a:spLocks noGrp="1"/>
          </p:cNvSpPr>
          <p:nvPr>
            <p:ph type="body" sz="quarter" idx="27" hasCustomPrompt="1"/>
          </p:nvPr>
        </p:nvSpPr>
        <p:spPr>
          <a:xfrm>
            <a:off x="8293303" y="3374039"/>
            <a:ext cx="3210074" cy="553629"/>
          </a:xfrm>
        </p:spPr>
        <p:txBody>
          <a:bodyPr rtlCol="0" anchor="t">
            <a:noAutofit/>
          </a:bodyPr>
          <a:lstStyle>
            <a:lvl1pPr marL="0" indent="0" algn="ctr">
              <a:buNone/>
              <a:defRPr sz="2000" b="1">
                <a:solidFill>
                  <a:schemeClr val="accent4"/>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3" name="図プレースホルダー 33">
            <a:extLst>
              <a:ext uri="{FF2B5EF4-FFF2-40B4-BE49-F238E27FC236}">
                <a16:creationId xmlns:a16="http://schemas.microsoft.com/office/drawing/2014/main" id="{786585D4-292F-B060-E769-7879AFDD8712}"/>
              </a:ext>
            </a:extLst>
          </p:cNvPr>
          <p:cNvSpPr>
            <a:spLocks noGrp="1"/>
          </p:cNvSpPr>
          <p:nvPr>
            <p:ph type="pic" sz="quarter" idx="30" hasCustomPrompt="1"/>
          </p:nvPr>
        </p:nvSpPr>
        <p:spPr>
          <a:xfrm>
            <a:off x="4690064" y="1398610"/>
            <a:ext cx="2980794" cy="1702269"/>
          </a:xfrm>
        </p:spPr>
        <p:txBody>
          <a:bodyPr rtlCol="0">
            <a:normAutofit/>
          </a:bodyPr>
          <a:lstStyle>
            <a:lvl1pPr marL="0" indent="0" algn="ctr">
              <a:buNone/>
              <a:defRPr sz="1600">
                <a:solidFill>
                  <a:schemeClr val="bg1"/>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4" name="長方形 17">
            <a:extLst>
              <a:ext uri="{FF2B5EF4-FFF2-40B4-BE49-F238E27FC236}">
                <a16:creationId xmlns:a16="http://schemas.microsoft.com/office/drawing/2014/main" id="{0E82D666-CD35-6153-0144-773498824055}"/>
              </a:ext>
            </a:extLst>
          </p:cNvPr>
          <p:cNvSpPr/>
          <p:nvPr userDrawn="1"/>
        </p:nvSpPr>
        <p:spPr>
          <a:xfrm>
            <a:off x="851345" y="3969071"/>
            <a:ext cx="3222695" cy="19013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5" name="図プレースホルダー 33">
            <a:extLst>
              <a:ext uri="{FF2B5EF4-FFF2-40B4-BE49-F238E27FC236}">
                <a16:creationId xmlns:a16="http://schemas.microsoft.com/office/drawing/2014/main" id="{B9205105-195C-5AFD-945A-542FD82528BC}"/>
              </a:ext>
            </a:extLst>
          </p:cNvPr>
          <p:cNvSpPr>
            <a:spLocks noGrp="1"/>
          </p:cNvSpPr>
          <p:nvPr>
            <p:ph type="pic" sz="quarter" idx="31" hasCustomPrompt="1"/>
          </p:nvPr>
        </p:nvSpPr>
        <p:spPr>
          <a:xfrm>
            <a:off x="972295" y="4056352"/>
            <a:ext cx="2980794" cy="1702269"/>
          </a:xfrm>
        </p:spPr>
        <p:txBody>
          <a:bodyPr rtlCol="0">
            <a:normAutofit/>
          </a:bodyPr>
          <a:lstStyle>
            <a:lvl1pPr marL="0" indent="0" algn="ctr">
              <a:buNone/>
              <a:defRPr sz="1600">
                <a:solidFill>
                  <a:schemeClr val="bg1"/>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6" name="テキスト プレースホルダー 39">
            <a:extLst>
              <a:ext uri="{FF2B5EF4-FFF2-40B4-BE49-F238E27FC236}">
                <a16:creationId xmlns:a16="http://schemas.microsoft.com/office/drawing/2014/main" id="{525D1241-5988-D4E3-92E5-249F3FCD1A24}"/>
              </a:ext>
            </a:extLst>
          </p:cNvPr>
          <p:cNvSpPr>
            <a:spLocks noGrp="1"/>
          </p:cNvSpPr>
          <p:nvPr>
            <p:ph type="body" sz="quarter" idx="32" hasCustomPrompt="1"/>
          </p:nvPr>
        </p:nvSpPr>
        <p:spPr>
          <a:xfrm>
            <a:off x="817074" y="6050641"/>
            <a:ext cx="3256965" cy="547008"/>
          </a:xfrm>
        </p:spPr>
        <p:txBody>
          <a:bodyPr rtlCol="0" anchor="t">
            <a:noAutofit/>
          </a:bodyPr>
          <a:lstStyle>
            <a:lvl1pPr marL="0" indent="0" algn="ctr">
              <a:buNone/>
              <a:defRPr sz="2000" b="1">
                <a:solidFill>
                  <a:schemeClr val="accent1"/>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7" name="長方形 20">
            <a:extLst>
              <a:ext uri="{FF2B5EF4-FFF2-40B4-BE49-F238E27FC236}">
                <a16:creationId xmlns:a16="http://schemas.microsoft.com/office/drawing/2014/main" id="{5D32B4B3-827A-D4DB-0BF5-86265843F865}"/>
              </a:ext>
            </a:extLst>
          </p:cNvPr>
          <p:cNvSpPr/>
          <p:nvPr userDrawn="1"/>
        </p:nvSpPr>
        <p:spPr>
          <a:xfrm>
            <a:off x="4575424" y="3956431"/>
            <a:ext cx="3210074" cy="19146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8" name="テキスト プレースホルダー 39">
            <a:extLst>
              <a:ext uri="{FF2B5EF4-FFF2-40B4-BE49-F238E27FC236}">
                <a16:creationId xmlns:a16="http://schemas.microsoft.com/office/drawing/2014/main" id="{D73F57CC-2BE6-76CF-06D5-79A0CE18B154}"/>
              </a:ext>
            </a:extLst>
          </p:cNvPr>
          <p:cNvSpPr>
            <a:spLocks noGrp="1"/>
          </p:cNvSpPr>
          <p:nvPr>
            <p:ph type="body" sz="quarter" idx="33" hasCustomPrompt="1"/>
          </p:nvPr>
        </p:nvSpPr>
        <p:spPr>
          <a:xfrm>
            <a:off x="4575424" y="6050641"/>
            <a:ext cx="3210074" cy="547008"/>
          </a:xfrm>
        </p:spPr>
        <p:txBody>
          <a:bodyPr rtlCol="0" anchor="t">
            <a:noAutofit/>
          </a:bodyPr>
          <a:lstStyle>
            <a:lvl1pPr marL="0" indent="0" algn="ctr">
              <a:buNone/>
              <a:defRPr sz="2000" b="1">
                <a:solidFill>
                  <a:schemeClr val="accent2"/>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9" name="図プレースホルダー 33">
            <a:extLst>
              <a:ext uri="{FF2B5EF4-FFF2-40B4-BE49-F238E27FC236}">
                <a16:creationId xmlns:a16="http://schemas.microsoft.com/office/drawing/2014/main" id="{8FD28C04-A1BA-A99C-5AC4-97144937A671}"/>
              </a:ext>
            </a:extLst>
          </p:cNvPr>
          <p:cNvSpPr>
            <a:spLocks noGrp="1"/>
          </p:cNvSpPr>
          <p:nvPr>
            <p:ph type="pic" sz="quarter" idx="34" hasCustomPrompt="1"/>
          </p:nvPr>
        </p:nvSpPr>
        <p:spPr>
          <a:xfrm>
            <a:off x="4690064" y="4069286"/>
            <a:ext cx="2980794" cy="1702269"/>
          </a:xfrm>
        </p:spPr>
        <p:txBody>
          <a:bodyPr rtlCol="0">
            <a:normAutofit/>
          </a:bodyPr>
          <a:lstStyle>
            <a:lvl1pPr marL="0" indent="0" algn="ctr">
              <a:buNone/>
              <a:defRPr sz="1600">
                <a:solidFill>
                  <a:schemeClr val="bg1"/>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10" name="長方形 21">
            <a:extLst>
              <a:ext uri="{FF2B5EF4-FFF2-40B4-BE49-F238E27FC236}">
                <a16:creationId xmlns:a16="http://schemas.microsoft.com/office/drawing/2014/main" id="{B3662D72-2372-9723-CEA1-2071703A6D05}"/>
              </a:ext>
            </a:extLst>
          </p:cNvPr>
          <p:cNvSpPr/>
          <p:nvPr userDrawn="1"/>
        </p:nvSpPr>
        <p:spPr>
          <a:xfrm>
            <a:off x="8308826" y="3955736"/>
            <a:ext cx="3210074" cy="19146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1" name="図プレースホルダー 33">
            <a:extLst>
              <a:ext uri="{FF2B5EF4-FFF2-40B4-BE49-F238E27FC236}">
                <a16:creationId xmlns:a16="http://schemas.microsoft.com/office/drawing/2014/main" id="{5A6231CB-F626-16CA-2A9B-BD293C0F3040}"/>
              </a:ext>
            </a:extLst>
          </p:cNvPr>
          <p:cNvSpPr>
            <a:spLocks noGrp="1"/>
          </p:cNvSpPr>
          <p:nvPr>
            <p:ph type="pic" sz="quarter" idx="35" hasCustomPrompt="1"/>
          </p:nvPr>
        </p:nvSpPr>
        <p:spPr>
          <a:xfrm>
            <a:off x="8423466" y="4056352"/>
            <a:ext cx="2980794" cy="1714508"/>
          </a:xfrm>
        </p:spPr>
        <p:txBody>
          <a:bodyPr rtlCol="0">
            <a:normAutofit/>
          </a:bodyPr>
          <a:lstStyle>
            <a:lvl1pPr marL="0" indent="0" algn="ctr">
              <a:buNone/>
              <a:defRPr sz="1600">
                <a:solidFill>
                  <a:schemeClr val="bg1"/>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12" name="テキスト プレースホルダー 39">
            <a:extLst>
              <a:ext uri="{FF2B5EF4-FFF2-40B4-BE49-F238E27FC236}">
                <a16:creationId xmlns:a16="http://schemas.microsoft.com/office/drawing/2014/main" id="{F18DE65A-D5C5-BE90-4154-E0B60190A6E4}"/>
              </a:ext>
            </a:extLst>
          </p:cNvPr>
          <p:cNvSpPr>
            <a:spLocks noGrp="1"/>
          </p:cNvSpPr>
          <p:nvPr>
            <p:ph type="body" sz="quarter" idx="36" hasCustomPrompt="1"/>
          </p:nvPr>
        </p:nvSpPr>
        <p:spPr>
          <a:xfrm>
            <a:off x="8308826" y="6044020"/>
            <a:ext cx="3210074" cy="553629"/>
          </a:xfrm>
        </p:spPr>
        <p:txBody>
          <a:bodyPr rtlCol="0" anchor="t">
            <a:noAutofit/>
          </a:bodyPr>
          <a:lstStyle>
            <a:lvl1pPr marL="0" indent="0" algn="ctr">
              <a:buNone/>
              <a:defRPr sz="2000" b="1">
                <a:solidFill>
                  <a:schemeClr val="accent4"/>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13" name="スライド番号プレースホルダー 5">
            <a:extLst>
              <a:ext uri="{FF2B5EF4-FFF2-40B4-BE49-F238E27FC236}">
                <a16:creationId xmlns:a16="http://schemas.microsoft.com/office/drawing/2014/main" id="{31123DDE-67DD-52EE-6452-7E690A18206A}"/>
              </a:ext>
            </a:extLst>
          </p:cNvPr>
          <p:cNvSpPr>
            <a:spLocks noGrp="1"/>
          </p:cNvSpPr>
          <p:nvPr>
            <p:ph type="sldNum" sz="quarter" idx="12"/>
          </p:nvPr>
        </p:nvSpPr>
        <p:spPr>
          <a:xfrm>
            <a:off x="11231217" y="6518050"/>
            <a:ext cx="960783" cy="339950"/>
          </a:xfrm>
        </p:spPr>
        <p:txBody>
          <a:bodyPr rtlCol="0"/>
          <a:lstStyle>
            <a:lvl1pPr algn="ctr">
              <a:defRPr sz="1500">
                <a:latin typeface="Meiryo UI" panose="020B0604030504040204" pitchFamily="50" charset="-128"/>
                <a:ea typeface="Meiryo UI" panose="020B0604030504040204" pitchFamily="50" charset="-128"/>
              </a:defRPr>
            </a:lvl1pPr>
          </a:lstStyle>
          <a:p>
            <a:fld id="{03DC2DEF-D2FE-4B45-ABA4-9F153FD1C98A}" type="slidenum">
              <a:rPr lang="en-US" altLang="ja-JP" smtClean="0"/>
              <a:pPr/>
              <a:t>‹#›</a:t>
            </a:fld>
            <a:endParaRPr lang="ja-JP" altLang="en-US"/>
          </a:p>
        </p:txBody>
      </p:sp>
    </p:spTree>
    <p:extLst>
      <p:ext uri="{BB962C8B-B14F-4D97-AF65-F5344CB8AC3E}">
        <p14:creationId xmlns:p14="http://schemas.microsoft.com/office/powerpoint/2010/main" val="19237746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1_タイトルのみ">
    <p:spTree>
      <p:nvGrpSpPr>
        <p:cNvPr id="1" name=""/>
        <p:cNvGrpSpPr/>
        <p:nvPr/>
      </p:nvGrpSpPr>
      <p:grpSpPr>
        <a:xfrm>
          <a:off x="0" y="0"/>
          <a:ext cx="0" cy="0"/>
          <a:chOff x="0" y="0"/>
          <a:chExt cx="0" cy="0"/>
        </a:xfrm>
      </p:grpSpPr>
      <p:sp>
        <p:nvSpPr>
          <p:cNvPr id="23" name="長方形 22">
            <a:extLst>
              <a:ext uri="{FF2B5EF4-FFF2-40B4-BE49-F238E27FC236}">
                <a16:creationId xmlns:a16="http://schemas.microsoft.com/office/drawing/2014/main" id="{FBB81E01-55F6-44A7-8ACB-B172EA0F9FB3}"/>
              </a:ext>
            </a:extLst>
          </p:cNvPr>
          <p:cNvSpPr/>
          <p:nvPr userDrawn="1"/>
        </p:nvSpPr>
        <p:spPr>
          <a:xfrm>
            <a:off x="467420" y="3895002"/>
            <a:ext cx="2494721" cy="2067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6" name="長方形 25">
            <a:extLst>
              <a:ext uri="{FF2B5EF4-FFF2-40B4-BE49-F238E27FC236}">
                <a16:creationId xmlns:a16="http://schemas.microsoft.com/office/drawing/2014/main" id="{FAD85DF7-0BE8-4B88-98A1-F5062CDAA964}"/>
              </a:ext>
            </a:extLst>
          </p:cNvPr>
          <p:cNvSpPr/>
          <p:nvPr userDrawn="1"/>
        </p:nvSpPr>
        <p:spPr>
          <a:xfrm>
            <a:off x="3412044" y="3895002"/>
            <a:ext cx="2494721" cy="20672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7" name="長方形 26">
            <a:extLst>
              <a:ext uri="{FF2B5EF4-FFF2-40B4-BE49-F238E27FC236}">
                <a16:creationId xmlns:a16="http://schemas.microsoft.com/office/drawing/2014/main" id="{DF69394C-95D0-4D10-A34D-A35EF27D2806}"/>
              </a:ext>
            </a:extLst>
          </p:cNvPr>
          <p:cNvSpPr/>
          <p:nvPr userDrawn="1"/>
        </p:nvSpPr>
        <p:spPr>
          <a:xfrm>
            <a:off x="6356668" y="3895002"/>
            <a:ext cx="2494721" cy="2067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32" name="長方形 31">
            <a:extLst>
              <a:ext uri="{FF2B5EF4-FFF2-40B4-BE49-F238E27FC236}">
                <a16:creationId xmlns:a16="http://schemas.microsoft.com/office/drawing/2014/main" id="{86DBF753-694A-4503-A33B-73C09E8EE3A5}"/>
              </a:ext>
            </a:extLst>
          </p:cNvPr>
          <p:cNvSpPr/>
          <p:nvPr userDrawn="1"/>
        </p:nvSpPr>
        <p:spPr>
          <a:xfrm>
            <a:off x="9301294" y="3895002"/>
            <a:ext cx="2494721" cy="20672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BADB3C88-F13B-4B5F-920D-B4EFFAA592E5}"/>
              </a:ext>
            </a:extLst>
          </p:cNvPr>
          <p:cNvSpPr>
            <a:spLocks noGrp="1"/>
          </p:cNvSpPr>
          <p:nvPr>
            <p:ph type="title" hasCustomPrompt="1"/>
          </p:nvPr>
        </p:nvSpPr>
        <p:spPr>
          <a:xfrm>
            <a:off x="371475" y="260351"/>
            <a:ext cx="11520488" cy="758824"/>
          </a:xfrm>
        </p:spPr>
        <p:txBody>
          <a:bodyPr rtlCol="0"/>
          <a:lstStyle>
            <a:lvl1pPr>
              <a:defRPr>
                <a:latin typeface="Meiryo UI" panose="020B0604030504040204" pitchFamily="50" charset="-128"/>
                <a:ea typeface="Meiryo UI" panose="020B0604030504040204" pitchFamily="50" charset="-128"/>
              </a:defRPr>
            </a:lvl1pPr>
          </a:lstStyle>
          <a:p>
            <a:pPr rtl="0"/>
            <a:r>
              <a:rPr lang="ja-JP" altLang="en-US" noProof="0"/>
              <a:t>クリックしてマスター タイトルのスタイルを編集する</a:t>
            </a:r>
          </a:p>
        </p:txBody>
      </p:sp>
      <p:sp>
        <p:nvSpPr>
          <p:cNvPr id="17" name="スライド番号プレースホルダー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rtlCol="0"/>
          <a:lstStyle>
            <a:lvl1pPr>
              <a:defRPr>
                <a:latin typeface="Meiryo UI" panose="020B0604030504040204" pitchFamily="50" charset="-128"/>
                <a:ea typeface="Meiryo UI" panose="020B0604030504040204" pitchFamily="50" charset="-128"/>
              </a:defRPr>
            </a:lvl1pPr>
          </a:lstStyle>
          <a:p>
            <a:fld id="{03DC2DEF-D2FE-4B45-ABA4-9F153FD1C98A}" type="slidenum">
              <a:rPr lang="en-US" altLang="ja-JP" noProof="0" smtClean="0"/>
              <a:pPr/>
              <a:t>‹#›</a:t>
            </a:fld>
            <a:endParaRPr lang="ja-JP" altLang="en-US" noProof="0"/>
          </a:p>
        </p:txBody>
      </p:sp>
      <p:cxnSp>
        <p:nvCxnSpPr>
          <p:cNvPr id="24" name="直線​​コネクタ(S)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図プレースホルダー 33">
            <a:extLst>
              <a:ext uri="{FF2B5EF4-FFF2-40B4-BE49-F238E27FC236}">
                <a16:creationId xmlns:a16="http://schemas.microsoft.com/office/drawing/2014/main" id="{1644FD94-AD03-4C4F-A1A5-085DD8F56646}"/>
              </a:ext>
            </a:extLst>
          </p:cNvPr>
          <p:cNvSpPr>
            <a:spLocks noGrp="1"/>
          </p:cNvSpPr>
          <p:nvPr>
            <p:ph type="pic" sz="quarter" idx="13" hasCustomPrompt="1"/>
          </p:nvPr>
        </p:nvSpPr>
        <p:spPr>
          <a:xfrm>
            <a:off x="467420" y="1522949"/>
            <a:ext cx="2494721" cy="2226366"/>
          </a:xfrm>
        </p:spPr>
        <p:txBody>
          <a:bodyPr rtlCol="0">
            <a:normAutofit/>
          </a:bodyPr>
          <a:lstStyle>
            <a:lvl1pPr marL="0" indent="0" algn="ctr">
              <a:buNone/>
              <a:defRPr sz="1600">
                <a:solidFill>
                  <a:schemeClr val="tx1"/>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28" name="図プレースホルダー 33">
            <a:extLst>
              <a:ext uri="{FF2B5EF4-FFF2-40B4-BE49-F238E27FC236}">
                <a16:creationId xmlns:a16="http://schemas.microsoft.com/office/drawing/2014/main" id="{85BB27A3-DB87-46F4-8CA4-3C04A088E787}"/>
              </a:ext>
            </a:extLst>
          </p:cNvPr>
          <p:cNvSpPr>
            <a:spLocks noGrp="1"/>
          </p:cNvSpPr>
          <p:nvPr>
            <p:ph type="pic" sz="quarter" idx="21" hasCustomPrompt="1"/>
          </p:nvPr>
        </p:nvSpPr>
        <p:spPr>
          <a:xfrm>
            <a:off x="3412045" y="1522949"/>
            <a:ext cx="2494721" cy="2226366"/>
          </a:xfrm>
        </p:spPr>
        <p:txBody>
          <a:bodyPr rtlCol="0">
            <a:normAutofit/>
          </a:bodyPr>
          <a:lstStyle>
            <a:lvl1pPr marL="0" indent="0" algn="ctr">
              <a:buNone/>
              <a:defRPr sz="1600">
                <a:solidFill>
                  <a:schemeClr val="tx1"/>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29" name="図プレースホルダー 33">
            <a:extLst>
              <a:ext uri="{FF2B5EF4-FFF2-40B4-BE49-F238E27FC236}">
                <a16:creationId xmlns:a16="http://schemas.microsoft.com/office/drawing/2014/main" id="{F356E399-83ED-4937-A1CC-F591866C0E8C}"/>
              </a:ext>
            </a:extLst>
          </p:cNvPr>
          <p:cNvSpPr>
            <a:spLocks noGrp="1"/>
          </p:cNvSpPr>
          <p:nvPr>
            <p:ph type="pic" sz="quarter" idx="22" hasCustomPrompt="1"/>
          </p:nvPr>
        </p:nvSpPr>
        <p:spPr>
          <a:xfrm>
            <a:off x="6356669" y="1522949"/>
            <a:ext cx="2494721" cy="2226366"/>
          </a:xfrm>
        </p:spPr>
        <p:txBody>
          <a:bodyPr rtlCol="0">
            <a:normAutofit/>
          </a:bodyPr>
          <a:lstStyle>
            <a:lvl1pPr marL="0" indent="0" algn="ctr">
              <a:buNone/>
              <a:defRPr sz="1600">
                <a:solidFill>
                  <a:schemeClr val="tx1"/>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30" name="図プレースホルダー 33">
            <a:extLst>
              <a:ext uri="{FF2B5EF4-FFF2-40B4-BE49-F238E27FC236}">
                <a16:creationId xmlns:a16="http://schemas.microsoft.com/office/drawing/2014/main" id="{0967254B-CF1D-4F0D-A7F6-EC4E117B7509}"/>
              </a:ext>
            </a:extLst>
          </p:cNvPr>
          <p:cNvSpPr>
            <a:spLocks noGrp="1"/>
          </p:cNvSpPr>
          <p:nvPr>
            <p:ph type="pic" sz="quarter" idx="23" hasCustomPrompt="1"/>
          </p:nvPr>
        </p:nvSpPr>
        <p:spPr>
          <a:xfrm>
            <a:off x="9301294" y="1522949"/>
            <a:ext cx="2494721" cy="2226366"/>
          </a:xfrm>
        </p:spPr>
        <p:txBody>
          <a:bodyPr rtlCol="0">
            <a:normAutofit/>
          </a:bodyPr>
          <a:lstStyle>
            <a:lvl1pPr marL="0" indent="0" algn="ctr">
              <a:buNone/>
              <a:defRPr sz="1600">
                <a:solidFill>
                  <a:schemeClr val="tx1"/>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31" name="テキスト プレースホルダー 39">
            <a:extLst>
              <a:ext uri="{FF2B5EF4-FFF2-40B4-BE49-F238E27FC236}">
                <a16:creationId xmlns:a16="http://schemas.microsoft.com/office/drawing/2014/main" id="{0CEF6C35-6F7B-43AD-9E4D-44C2F8A7DFAC}"/>
              </a:ext>
            </a:extLst>
          </p:cNvPr>
          <p:cNvSpPr>
            <a:spLocks noGrp="1"/>
          </p:cNvSpPr>
          <p:nvPr>
            <p:ph type="body" sz="quarter" idx="20" hasCustomPrompt="1"/>
          </p:nvPr>
        </p:nvSpPr>
        <p:spPr>
          <a:xfrm>
            <a:off x="604610" y="4123880"/>
            <a:ext cx="2220341" cy="666781"/>
          </a:xfrm>
        </p:spPr>
        <p:txBody>
          <a:bodyPr rtlCol="0" anchor="t">
            <a:noAutofit/>
          </a:bodyPr>
          <a:lstStyle>
            <a:lvl1pPr marL="0" indent="0" algn="ctr">
              <a:buNone/>
              <a:defRPr sz="2000" b="1">
                <a:solidFill>
                  <a:schemeClr val="bg1"/>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33" name="テキスト プレースホルダー 39">
            <a:extLst>
              <a:ext uri="{FF2B5EF4-FFF2-40B4-BE49-F238E27FC236}">
                <a16:creationId xmlns:a16="http://schemas.microsoft.com/office/drawing/2014/main" id="{44EF032C-161A-4C58-B624-66488C255E1F}"/>
              </a:ext>
            </a:extLst>
          </p:cNvPr>
          <p:cNvSpPr>
            <a:spLocks noGrp="1"/>
          </p:cNvSpPr>
          <p:nvPr>
            <p:ph type="body" sz="quarter" idx="24" hasCustomPrompt="1"/>
          </p:nvPr>
        </p:nvSpPr>
        <p:spPr>
          <a:xfrm>
            <a:off x="604610" y="4879254"/>
            <a:ext cx="2220341" cy="666781"/>
          </a:xfrm>
        </p:spPr>
        <p:txBody>
          <a:bodyPr rtlCol="0" anchor="t">
            <a:noAutofit/>
          </a:bodyPr>
          <a:lstStyle>
            <a:lvl1pPr marL="0" indent="0" algn="ctr">
              <a:buNone/>
              <a:defRPr sz="1600" b="0">
                <a:solidFill>
                  <a:schemeClr val="bg1"/>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37" name="テキスト プレースホルダー 39">
            <a:extLst>
              <a:ext uri="{FF2B5EF4-FFF2-40B4-BE49-F238E27FC236}">
                <a16:creationId xmlns:a16="http://schemas.microsoft.com/office/drawing/2014/main" id="{ACF86334-F4A8-4CCD-944F-524700CD8386}"/>
              </a:ext>
            </a:extLst>
          </p:cNvPr>
          <p:cNvSpPr>
            <a:spLocks noGrp="1"/>
          </p:cNvSpPr>
          <p:nvPr>
            <p:ph type="body" sz="quarter" idx="25" hasCustomPrompt="1"/>
          </p:nvPr>
        </p:nvSpPr>
        <p:spPr>
          <a:xfrm>
            <a:off x="3549235" y="4123880"/>
            <a:ext cx="2220341" cy="666781"/>
          </a:xfrm>
        </p:spPr>
        <p:txBody>
          <a:bodyPr rtlCol="0" anchor="t">
            <a:noAutofit/>
          </a:bodyPr>
          <a:lstStyle>
            <a:lvl1pPr marL="0" indent="0" algn="ctr">
              <a:buNone/>
              <a:defRPr sz="2000" b="1">
                <a:solidFill>
                  <a:schemeClr val="bg1"/>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38" name="テキスト プレースホルダー 39">
            <a:extLst>
              <a:ext uri="{FF2B5EF4-FFF2-40B4-BE49-F238E27FC236}">
                <a16:creationId xmlns:a16="http://schemas.microsoft.com/office/drawing/2014/main" id="{135B4AC9-821C-4D70-8A4A-1992394DE432}"/>
              </a:ext>
            </a:extLst>
          </p:cNvPr>
          <p:cNvSpPr>
            <a:spLocks noGrp="1"/>
          </p:cNvSpPr>
          <p:nvPr>
            <p:ph type="body" sz="quarter" idx="26" hasCustomPrompt="1"/>
          </p:nvPr>
        </p:nvSpPr>
        <p:spPr>
          <a:xfrm>
            <a:off x="3549235" y="4879254"/>
            <a:ext cx="2220341" cy="666781"/>
          </a:xfrm>
        </p:spPr>
        <p:txBody>
          <a:bodyPr rtlCol="0" anchor="t">
            <a:noAutofit/>
          </a:bodyPr>
          <a:lstStyle>
            <a:lvl1pPr marL="0" indent="0" algn="ctr">
              <a:buNone/>
              <a:defRPr sz="1600" b="0">
                <a:solidFill>
                  <a:schemeClr val="bg1"/>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40" name="テキスト プレースホルダー 39">
            <a:extLst>
              <a:ext uri="{FF2B5EF4-FFF2-40B4-BE49-F238E27FC236}">
                <a16:creationId xmlns:a16="http://schemas.microsoft.com/office/drawing/2014/main" id="{D2CF516C-7598-43D3-95E9-5633F8F4469B}"/>
              </a:ext>
            </a:extLst>
          </p:cNvPr>
          <p:cNvSpPr>
            <a:spLocks noGrp="1"/>
          </p:cNvSpPr>
          <p:nvPr>
            <p:ph type="body" sz="quarter" idx="27" hasCustomPrompt="1"/>
          </p:nvPr>
        </p:nvSpPr>
        <p:spPr>
          <a:xfrm>
            <a:off x="6493859" y="4123880"/>
            <a:ext cx="2220341" cy="666781"/>
          </a:xfrm>
        </p:spPr>
        <p:txBody>
          <a:bodyPr rtlCol="0" anchor="t">
            <a:noAutofit/>
          </a:bodyPr>
          <a:lstStyle>
            <a:lvl1pPr marL="0" indent="0" algn="ctr">
              <a:buNone/>
              <a:defRPr sz="2000" b="1">
                <a:solidFill>
                  <a:schemeClr val="bg1"/>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41" name="テキスト プレースホルダー 39">
            <a:extLst>
              <a:ext uri="{FF2B5EF4-FFF2-40B4-BE49-F238E27FC236}">
                <a16:creationId xmlns:a16="http://schemas.microsoft.com/office/drawing/2014/main" id="{12A6084C-5383-4EFC-8D49-33C5B61E6492}"/>
              </a:ext>
            </a:extLst>
          </p:cNvPr>
          <p:cNvSpPr>
            <a:spLocks noGrp="1"/>
          </p:cNvSpPr>
          <p:nvPr>
            <p:ph type="body" sz="quarter" idx="28" hasCustomPrompt="1"/>
          </p:nvPr>
        </p:nvSpPr>
        <p:spPr>
          <a:xfrm>
            <a:off x="6493859" y="4879254"/>
            <a:ext cx="2220341" cy="666781"/>
          </a:xfrm>
        </p:spPr>
        <p:txBody>
          <a:bodyPr rtlCol="0" anchor="t">
            <a:noAutofit/>
          </a:bodyPr>
          <a:lstStyle>
            <a:lvl1pPr marL="0" indent="0" algn="ctr">
              <a:buNone/>
              <a:defRPr sz="1600" b="0">
                <a:solidFill>
                  <a:schemeClr val="bg1"/>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42" name="テキスト プレースホルダー 39">
            <a:extLst>
              <a:ext uri="{FF2B5EF4-FFF2-40B4-BE49-F238E27FC236}">
                <a16:creationId xmlns:a16="http://schemas.microsoft.com/office/drawing/2014/main" id="{EFC5493B-D3CF-41B9-A996-7FBE932504B8}"/>
              </a:ext>
            </a:extLst>
          </p:cNvPr>
          <p:cNvSpPr>
            <a:spLocks noGrp="1"/>
          </p:cNvSpPr>
          <p:nvPr>
            <p:ph type="body" sz="quarter" idx="29" hasCustomPrompt="1"/>
          </p:nvPr>
        </p:nvSpPr>
        <p:spPr>
          <a:xfrm>
            <a:off x="9438486" y="4123880"/>
            <a:ext cx="2220341" cy="666781"/>
          </a:xfrm>
        </p:spPr>
        <p:txBody>
          <a:bodyPr rtlCol="0" anchor="t">
            <a:noAutofit/>
          </a:bodyPr>
          <a:lstStyle>
            <a:lvl1pPr marL="0" indent="0" algn="ctr">
              <a:buNone/>
              <a:defRPr sz="2000" b="1">
                <a:solidFill>
                  <a:schemeClr val="bg1"/>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44" name="テキスト プレースホルダー 39">
            <a:extLst>
              <a:ext uri="{FF2B5EF4-FFF2-40B4-BE49-F238E27FC236}">
                <a16:creationId xmlns:a16="http://schemas.microsoft.com/office/drawing/2014/main" id="{33A98F60-C169-44C1-9654-2239C9C1F29A}"/>
              </a:ext>
            </a:extLst>
          </p:cNvPr>
          <p:cNvSpPr>
            <a:spLocks noGrp="1"/>
          </p:cNvSpPr>
          <p:nvPr>
            <p:ph type="body" sz="quarter" idx="30" hasCustomPrompt="1"/>
          </p:nvPr>
        </p:nvSpPr>
        <p:spPr>
          <a:xfrm>
            <a:off x="9438486" y="4879254"/>
            <a:ext cx="2220341" cy="666781"/>
          </a:xfrm>
        </p:spPr>
        <p:txBody>
          <a:bodyPr rtlCol="0" anchor="t">
            <a:noAutofit/>
          </a:bodyPr>
          <a:lstStyle>
            <a:lvl1pPr marL="0" indent="0" algn="ctr">
              <a:buNone/>
              <a:defRPr sz="1600" b="0">
                <a:solidFill>
                  <a:schemeClr val="bg1"/>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Tree>
    <p:extLst>
      <p:ext uri="{BB962C8B-B14F-4D97-AF65-F5344CB8AC3E}">
        <p14:creationId xmlns:p14="http://schemas.microsoft.com/office/powerpoint/2010/main" val="5653828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2_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rtlCol="0"/>
          <a:lstStyle>
            <a:lvl1pPr>
              <a:defRPr>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cxnSp>
        <p:nvCxnSpPr>
          <p:cNvPr id="24" name="直線​​コネクタ(S)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グラフ プレースホルダー 3">
            <a:extLst>
              <a:ext uri="{FF2B5EF4-FFF2-40B4-BE49-F238E27FC236}">
                <a16:creationId xmlns:a16="http://schemas.microsoft.com/office/drawing/2014/main" id="{56084AEC-DB39-4367-A213-BB2FE4AD38BE}"/>
              </a:ext>
            </a:extLst>
          </p:cNvPr>
          <p:cNvSpPr>
            <a:spLocks noGrp="1"/>
          </p:cNvSpPr>
          <p:nvPr>
            <p:ph type="chart" sz="quarter" idx="13" hasCustomPrompt="1"/>
          </p:nvPr>
        </p:nvSpPr>
        <p:spPr>
          <a:xfrm>
            <a:off x="4900613" y="1233488"/>
            <a:ext cx="6991350" cy="4967287"/>
          </a:xfrm>
        </p:spPr>
        <p:txBody>
          <a:bodyPr rtlCol="0">
            <a:normAutofit/>
          </a:bodyPr>
          <a:lstStyle>
            <a:lvl1pPr marL="0" indent="0" algn="ctr">
              <a:buNone/>
              <a:defRPr sz="2000">
                <a:latin typeface="Meiryo UI" panose="020B0604030504040204" pitchFamily="50" charset="-128"/>
                <a:ea typeface="Meiryo UI" panose="020B0604030504040204" pitchFamily="50" charset="-128"/>
              </a:defRPr>
            </a:lvl1pPr>
          </a:lstStyle>
          <a:p>
            <a:pPr rtl="0"/>
            <a:r>
              <a:rPr lang="ja-JP" altLang="en-US" noProof="0"/>
              <a:t>アイコンをクリックしてグラフを追加</a:t>
            </a:r>
          </a:p>
        </p:txBody>
      </p:sp>
      <p:sp>
        <p:nvSpPr>
          <p:cNvPr id="25" name="長方形 24">
            <a:extLst>
              <a:ext uri="{FF2B5EF4-FFF2-40B4-BE49-F238E27FC236}">
                <a16:creationId xmlns:a16="http://schemas.microsoft.com/office/drawing/2014/main" id="{D928258E-48B5-471F-BC61-B45FB2CA51BA}"/>
              </a:ext>
            </a:extLst>
          </p:cNvPr>
          <p:cNvSpPr/>
          <p:nvPr userDrawn="1"/>
        </p:nvSpPr>
        <p:spPr>
          <a:xfrm>
            <a:off x="371474" y="1233488"/>
            <a:ext cx="4419187" cy="49672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6" name="テキスト プレースホルダー 5">
            <a:extLst>
              <a:ext uri="{FF2B5EF4-FFF2-40B4-BE49-F238E27FC236}">
                <a16:creationId xmlns:a16="http://schemas.microsoft.com/office/drawing/2014/main" id="{9867FAC3-5109-4D5D-8105-FC48313396C4}"/>
              </a:ext>
            </a:extLst>
          </p:cNvPr>
          <p:cNvSpPr>
            <a:spLocks noGrp="1"/>
          </p:cNvSpPr>
          <p:nvPr>
            <p:ph type="body" sz="quarter" idx="14" hasCustomPrompt="1"/>
          </p:nvPr>
        </p:nvSpPr>
        <p:spPr>
          <a:xfrm>
            <a:off x="546100" y="1450975"/>
            <a:ext cx="4065588" cy="4552950"/>
          </a:xfrm>
        </p:spPr>
        <p:txBody>
          <a:bodyPr rtlCol="0">
            <a:normAutofit/>
          </a:bodyPr>
          <a:lstStyle>
            <a:lvl1pPr>
              <a:defRPr sz="2400">
                <a:solidFill>
                  <a:schemeClr val="bg1"/>
                </a:solidFill>
                <a:latin typeface="Meiryo UI" panose="020B0604030504040204" pitchFamily="50" charset="-128"/>
                <a:ea typeface="Meiryo UI" panose="020B0604030504040204" pitchFamily="50" charset="-128"/>
              </a:defRPr>
            </a:lvl1pPr>
            <a:lvl2pPr>
              <a:defRPr sz="2000">
                <a:solidFill>
                  <a:schemeClr val="bg1"/>
                </a:solidFill>
                <a:latin typeface="Meiryo UI" panose="020B0604030504040204" pitchFamily="50" charset="-128"/>
                <a:ea typeface="Meiryo UI" panose="020B0604030504040204" pitchFamily="50" charset="-128"/>
              </a:defRPr>
            </a:lvl2pPr>
            <a:lvl3pPr>
              <a:defRPr sz="1800">
                <a:solidFill>
                  <a:schemeClr val="bg1"/>
                </a:solidFill>
                <a:latin typeface="Meiryo UI" panose="020B0604030504040204" pitchFamily="50" charset="-128"/>
                <a:ea typeface="Meiryo UI" panose="020B0604030504040204" pitchFamily="50" charset="-128"/>
              </a:defRPr>
            </a:lvl3pPr>
            <a:lvl4pPr>
              <a:defRPr sz="1600">
                <a:solidFill>
                  <a:schemeClr val="bg1"/>
                </a:solidFill>
                <a:latin typeface="Meiryo UI" panose="020B0604030504040204" pitchFamily="50" charset="-128"/>
                <a:ea typeface="Meiryo UI" panose="020B0604030504040204" pitchFamily="50" charset="-128"/>
              </a:defRPr>
            </a:lvl4pPr>
            <a:lvl5pPr>
              <a:defRPr sz="1600">
                <a:solidFill>
                  <a:schemeClr val="bg1"/>
                </a:solidFill>
                <a:latin typeface="Meiryo UI" panose="020B0604030504040204" pitchFamily="50" charset="-128"/>
                <a:ea typeface="Meiryo UI" panose="020B0604030504040204" pitchFamily="50" charset="-128"/>
              </a:defRPr>
            </a:lvl5pPr>
          </a:lstStyle>
          <a:p>
            <a:pPr lvl="0" rtl="0"/>
            <a:r>
              <a:rPr lang="ja-JP" altLang="en-US" noProof="0"/>
              <a:t>クリックしてマスター テキストのスタイルを編集</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3" name="スライド番号プレースホルダー 5">
            <a:extLst>
              <a:ext uri="{FF2B5EF4-FFF2-40B4-BE49-F238E27FC236}">
                <a16:creationId xmlns:a16="http://schemas.microsoft.com/office/drawing/2014/main" id="{54942557-2E0F-309C-ED05-C6252C318CAE}"/>
              </a:ext>
            </a:extLst>
          </p:cNvPr>
          <p:cNvSpPr>
            <a:spLocks noGrp="1"/>
          </p:cNvSpPr>
          <p:nvPr>
            <p:ph type="sldNum" sz="quarter" idx="12"/>
          </p:nvPr>
        </p:nvSpPr>
        <p:spPr>
          <a:xfrm>
            <a:off x="11231217" y="6518050"/>
            <a:ext cx="960783" cy="339950"/>
          </a:xfrm>
        </p:spPr>
        <p:txBody>
          <a:bodyPr rtlCol="0"/>
          <a:lstStyle>
            <a:lvl1pPr algn="ctr">
              <a:defRPr sz="1500">
                <a:latin typeface="Meiryo UI" panose="020B0604030504040204" pitchFamily="50" charset="-128"/>
                <a:ea typeface="Meiryo UI" panose="020B0604030504040204" pitchFamily="50" charset="-128"/>
              </a:defRPr>
            </a:lvl1pPr>
          </a:lstStyle>
          <a:p>
            <a:fld id="{03DC2DEF-D2FE-4B45-ABA4-9F153FD1C98A}" type="slidenum">
              <a:rPr lang="en-US" altLang="ja-JP" smtClean="0"/>
              <a:pPr/>
              <a:t>‹#›</a:t>
            </a:fld>
            <a:endParaRPr lang="ja-JP" altLang="en-US"/>
          </a:p>
        </p:txBody>
      </p:sp>
    </p:spTree>
    <p:extLst>
      <p:ext uri="{BB962C8B-B14F-4D97-AF65-F5344CB8AC3E}">
        <p14:creationId xmlns:p14="http://schemas.microsoft.com/office/powerpoint/2010/main" val="10596796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3_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rtlCol="0"/>
          <a:lstStyle/>
          <a:p>
            <a:pPr rtl="0"/>
            <a:r>
              <a:rPr lang="ja-JP" altLang="en-US" noProof="0"/>
              <a:t>マスター タイトルの書式設定</a:t>
            </a:r>
          </a:p>
        </p:txBody>
      </p:sp>
      <p:cxnSp>
        <p:nvCxnSpPr>
          <p:cNvPr id="24" name="直線​​コネクタ(S)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グラフ プレースホルダー 3">
            <a:extLst>
              <a:ext uri="{FF2B5EF4-FFF2-40B4-BE49-F238E27FC236}">
                <a16:creationId xmlns:a16="http://schemas.microsoft.com/office/drawing/2014/main" id="{56084AEC-DB39-4367-A213-BB2FE4AD38BE}"/>
              </a:ext>
            </a:extLst>
          </p:cNvPr>
          <p:cNvSpPr>
            <a:spLocks noGrp="1"/>
          </p:cNvSpPr>
          <p:nvPr>
            <p:ph type="chart" sz="quarter" idx="13" hasCustomPrompt="1"/>
          </p:nvPr>
        </p:nvSpPr>
        <p:spPr>
          <a:xfrm>
            <a:off x="371475" y="1233488"/>
            <a:ext cx="11520488" cy="4967287"/>
          </a:xfrm>
        </p:spPr>
        <p:txBody>
          <a:bodyPr rtlCol="0">
            <a:normAutofit/>
          </a:bodyPr>
          <a:lstStyle>
            <a:lvl1pPr marL="0" indent="0" algn="ctr">
              <a:buNone/>
              <a:defRPr sz="2000"/>
            </a:lvl1pPr>
          </a:lstStyle>
          <a:p>
            <a:pPr rtl="0"/>
            <a:r>
              <a:rPr lang="ja-JP" altLang="en-US" noProof="0"/>
              <a:t>アイコンをクリックしてグラフを追加</a:t>
            </a:r>
          </a:p>
        </p:txBody>
      </p:sp>
      <p:sp>
        <p:nvSpPr>
          <p:cNvPr id="3" name="スライド番号プレースホルダー 5">
            <a:extLst>
              <a:ext uri="{FF2B5EF4-FFF2-40B4-BE49-F238E27FC236}">
                <a16:creationId xmlns:a16="http://schemas.microsoft.com/office/drawing/2014/main" id="{487CACE5-C5B1-A286-4CFA-ECAB8EA92793}"/>
              </a:ext>
            </a:extLst>
          </p:cNvPr>
          <p:cNvSpPr>
            <a:spLocks noGrp="1"/>
          </p:cNvSpPr>
          <p:nvPr>
            <p:ph type="sldNum" sz="quarter" idx="12"/>
          </p:nvPr>
        </p:nvSpPr>
        <p:spPr>
          <a:xfrm>
            <a:off x="11231217" y="6518050"/>
            <a:ext cx="960783" cy="339950"/>
          </a:xfrm>
        </p:spPr>
        <p:txBody>
          <a:bodyPr rtlCol="0"/>
          <a:lstStyle>
            <a:lvl1pPr algn="ctr">
              <a:defRPr sz="1500">
                <a:latin typeface="Meiryo UI" panose="020B0604030504040204" pitchFamily="50" charset="-128"/>
                <a:ea typeface="Meiryo UI" panose="020B0604030504040204" pitchFamily="50" charset="-128"/>
              </a:defRPr>
            </a:lvl1pPr>
          </a:lstStyle>
          <a:p>
            <a:fld id="{03DC2DEF-D2FE-4B45-ABA4-9F153FD1C98A}" type="slidenum">
              <a:rPr lang="en-US" altLang="ja-JP" smtClean="0"/>
              <a:pPr/>
              <a:t>‹#›</a:t>
            </a:fld>
            <a:endParaRPr lang="ja-JP" altLang="en-US"/>
          </a:p>
        </p:txBody>
      </p:sp>
    </p:spTree>
    <p:extLst>
      <p:ext uri="{BB962C8B-B14F-4D97-AF65-F5344CB8AC3E}">
        <p14:creationId xmlns:p14="http://schemas.microsoft.com/office/powerpoint/2010/main" val="25895297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4_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rtlCol="0"/>
          <a:lstStyle/>
          <a:p>
            <a:pPr rtl="0"/>
            <a:r>
              <a:rPr lang="ja-JP" altLang="en-US" noProof="0"/>
              <a:t>マスター タイトルの書式設定</a:t>
            </a:r>
          </a:p>
        </p:txBody>
      </p:sp>
      <p:cxnSp>
        <p:nvCxnSpPr>
          <p:cNvPr id="24" name="直線​​コネクタ(S)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グラフ プレースホルダー 3">
            <a:extLst>
              <a:ext uri="{FF2B5EF4-FFF2-40B4-BE49-F238E27FC236}">
                <a16:creationId xmlns:a16="http://schemas.microsoft.com/office/drawing/2014/main" id="{56084AEC-DB39-4367-A213-BB2FE4AD38BE}"/>
              </a:ext>
            </a:extLst>
          </p:cNvPr>
          <p:cNvSpPr>
            <a:spLocks noGrp="1"/>
          </p:cNvSpPr>
          <p:nvPr>
            <p:ph type="chart" sz="quarter" idx="13" hasCustomPrompt="1"/>
          </p:nvPr>
        </p:nvSpPr>
        <p:spPr>
          <a:xfrm>
            <a:off x="371475" y="1233488"/>
            <a:ext cx="7450621" cy="4967287"/>
          </a:xfrm>
        </p:spPr>
        <p:txBody>
          <a:bodyPr rtlCol="0">
            <a:normAutofit/>
          </a:bodyPr>
          <a:lstStyle>
            <a:lvl1pPr marL="0" indent="0" algn="ctr">
              <a:buNone/>
              <a:defRPr sz="2000"/>
            </a:lvl1pPr>
          </a:lstStyle>
          <a:p>
            <a:pPr rtl="0"/>
            <a:r>
              <a:rPr lang="ja-JP" altLang="en-US" noProof="0"/>
              <a:t>アイコンをクリックしてグラフを追加</a:t>
            </a:r>
          </a:p>
        </p:txBody>
      </p:sp>
      <p:sp>
        <p:nvSpPr>
          <p:cNvPr id="5" name="図プレースホルダー 4">
            <a:extLst>
              <a:ext uri="{FF2B5EF4-FFF2-40B4-BE49-F238E27FC236}">
                <a16:creationId xmlns:a16="http://schemas.microsoft.com/office/drawing/2014/main" id="{F1D1D3DC-359F-47D3-A498-6E5DEF615BD3}"/>
              </a:ext>
            </a:extLst>
          </p:cNvPr>
          <p:cNvSpPr>
            <a:spLocks noGrp="1"/>
          </p:cNvSpPr>
          <p:nvPr>
            <p:ph type="pic" sz="quarter" idx="14" hasCustomPrompt="1"/>
          </p:nvPr>
        </p:nvSpPr>
        <p:spPr>
          <a:xfrm>
            <a:off x="7940675" y="1233488"/>
            <a:ext cx="3951288" cy="4967287"/>
          </a:xfrm>
        </p:spPr>
        <p:txBody>
          <a:bodyPr rtlCol="0">
            <a:normAutofit/>
          </a:bodyPr>
          <a:lstStyle>
            <a:lvl1pPr marL="0" indent="0" algn="ctr">
              <a:buNone/>
              <a:defRPr sz="2000"/>
            </a:lvl1pPr>
          </a:lstStyle>
          <a:p>
            <a:pPr rtl="0"/>
            <a:r>
              <a:rPr lang="ja-JP" altLang="en-US" noProof="0"/>
              <a:t>アイコンをクリックして画像を追加</a:t>
            </a:r>
          </a:p>
        </p:txBody>
      </p:sp>
      <p:sp>
        <p:nvSpPr>
          <p:cNvPr id="3" name="スライド番号プレースホルダー 5">
            <a:extLst>
              <a:ext uri="{FF2B5EF4-FFF2-40B4-BE49-F238E27FC236}">
                <a16:creationId xmlns:a16="http://schemas.microsoft.com/office/drawing/2014/main" id="{DA9C25FB-A1A9-C8F5-C411-99AECA587A5A}"/>
              </a:ext>
            </a:extLst>
          </p:cNvPr>
          <p:cNvSpPr>
            <a:spLocks noGrp="1"/>
          </p:cNvSpPr>
          <p:nvPr>
            <p:ph type="sldNum" sz="quarter" idx="12"/>
          </p:nvPr>
        </p:nvSpPr>
        <p:spPr>
          <a:xfrm>
            <a:off x="11231217" y="6518050"/>
            <a:ext cx="960783" cy="339950"/>
          </a:xfrm>
        </p:spPr>
        <p:txBody>
          <a:bodyPr rtlCol="0"/>
          <a:lstStyle>
            <a:lvl1pPr algn="ctr">
              <a:defRPr sz="1500">
                <a:latin typeface="Meiryo UI" panose="020B0604030504040204" pitchFamily="50" charset="-128"/>
                <a:ea typeface="Meiryo UI" panose="020B0604030504040204" pitchFamily="50" charset="-128"/>
              </a:defRPr>
            </a:lvl1pPr>
          </a:lstStyle>
          <a:p>
            <a:fld id="{03DC2DEF-D2FE-4B45-ABA4-9F153FD1C98A}" type="slidenum">
              <a:rPr lang="en-US" altLang="ja-JP" smtClean="0"/>
              <a:pPr/>
              <a:t>‹#›</a:t>
            </a:fld>
            <a:endParaRPr lang="ja-JP" altLang="en-US"/>
          </a:p>
        </p:txBody>
      </p:sp>
    </p:spTree>
    <p:extLst>
      <p:ext uri="{BB962C8B-B14F-4D97-AF65-F5344CB8AC3E}">
        <p14:creationId xmlns:p14="http://schemas.microsoft.com/office/powerpoint/2010/main" val="38405930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5_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rtlCol="0"/>
          <a:lstStyle/>
          <a:p>
            <a:pPr rtl="0"/>
            <a:r>
              <a:rPr lang="ja-JP" altLang="en-US" noProof="0"/>
              <a:t>マスター タイトルの書式設定</a:t>
            </a:r>
          </a:p>
        </p:txBody>
      </p:sp>
      <p:cxnSp>
        <p:nvCxnSpPr>
          <p:cNvPr id="24" name="直線​​コネクタ(S)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グラフ プレースホルダー 3">
            <a:extLst>
              <a:ext uri="{FF2B5EF4-FFF2-40B4-BE49-F238E27FC236}">
                <a16:creationId xmlns:a16="http://schemas.microsoft.com/office/drawing/2014/main" id="{56084AEC-DB39-4367-A213-BB2FE4AD38BE}"/>
              </a:ext>
            </a:extLst>
          </p:cNvPr>
          <p:cNvSpPr>
            <a:spLocks noGrp="1"/>
          </p:cNvSpPr>
          <p:nvPr>
            <p:ph type="chart" sz="quarter" idx="13" hasCustomPrompt="1"/>
          </p:nvPr>
        </p:nvSpPr>
        <p:spPr>
          <a:xfrm>
            <a:off x="381415" y="1233488"/>
            <a:ext cx="5512490" cy="4967287"/>
          </a:xfrm>
        </p:spPr>
        <p:txBody>
          <a:bodyPr rtlCol="0">
            <a:normAutofit/>
          </a:bodyPr>
          <a:lstStyle>
            <a:lvl1pPr marL="0" indent="0" algn="ctr">
              <a:buNone/>
              <a:defRPr sz="2000"/>
            </a:lvl1pPr>
          </a:lstStyle>
          <a:p>
            <a:pPr rtl="0"/>
            <a:r>
              <a:rPr lang="ja-JP" altLang="en-US" noProof="0"/>
              <a:t>アイコンをクリックしてグラフを追加</a:t>
            </a:r>
          </a:p>
        </p:txBody>
      </p:sp>
      <p:sp>
        <p:nvSpPr>
          <p:cNvPr id="7" name="グラフ プレースホルダー 3">
            <a:extLst>
              <a:ext uri="{FF2B5EF4-FFF2-40B4-BE49-F238E27FC236}">
                <a16:creationId xmlns:a16="http://schemas.microsoft.com/office/drawing/2014/main" id="{6750280A-6976-42F9-B984-8601DD1972DC}"/>
              </a:ext>
            </a:extLst>
          </p:cNvPr>
          <p:cNvSpPr>
            <a:spLocks noGrp="1"/>
          </p:cNvSpPr>
          <p:nvPr>
            <p:ph type="chart" sz="quarter" idx="14" hasCustomPrompt="1"/>
          </p:nvPr>
        </p:nvSpPr>
        <p:spPr>
          <a:xfrm>
            <a:off x="6379473" y="1233488"/>
            <a:ext cx="5512490" cy="4967287"/>
          </a:xfrm>
        </p:spPr>
        <p:txBody>
          <a:bodyPr rtlCol="0">
            <a:normAutofit/>
          </a:bodyPr>
          <a:lstStyle>
            <a:lvl1pPr marL="0" indent="0" algn="ctr">
              <a:buNone/>
              <a:defRPr sz="2000"/>
            </a:lvl1pPr>
          </a:lstStyle>
          <a:p>
            <a:pPr rtl="0"/>
            <a:r>
              <a:rPr lang="ja-JP" altLang="en-US" noProof="0"/>
              <a:t>アイコンをクリックしてグラフを追加</a:t>
            </a:r>
          </a:p>
        </p:txBody>
      </p:sp>
      <p:cxnSp>
        <p:nvCxnSpPr>
          <p:cNvPr id="6" name="直線​​コネクタ(S) 5">
            <a:extLst>
              <a:ext uri="{FF2B5EF4-FFF2-40B4-BE49-F238E27FC236}">
                <a16:creationId xmlns:a16="http://schemas.microsoft.com/office/drawing/2014/main" id="{5E63221D-DF23-4F80-AB42-A74C1B1CB425}"/>
              </a:ext>
            </a:extLst>
          </p:cNvPr>
          <p:cNvCxnSpPr/>
          <p:nvPr userDrawn="1"/>
        </p:nvCxnSpPr>
        <p:spPr>
          <a:xfrm>
            <a:off x="6125817" y="1233488"/>
            <a:ext cx="0" cy="49672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5">
            <a:extLst>
              <a:ext uri="{FF2B5EF4-FFF2-40B4-BE49-F238E27FC236}">
                <a16:creationId xmlns:a16="http://schemas.microsoft.com/office/drawing/2014/main" id="{F218FD90-12B3-C357-1618-9DBBFEC733A7}"/>
              </a:ext>
            </a:extLst>
          </p:cNvPr>
          <p:cNvSpPr>
            <a:spLocks noGrp="1"/>
          </p:cNvSpPr>
          <p:nvPr>
            <p:ph type="sldNum" sz="quarter" idx="12"/>
          </p:nvPr>
        </p:nvSpPr>
        <p:spPr>
          <a:xfrm>
            <a:off x="11231217" y="6518050"/>
            <a:ext cx="960783" cy="339950"/>
          </a:xfrm>
        </p:spPr>
        <p:txBody>
          <a:bodyPr rtlCol="0"/>
          <a:lstStyle>
            <a:lvl1pPr algn="ctr">
              <a:defRPr sz="1500">
                <a:latin typeface="Meiryo UI" panose="020B0604030504040204" pitchFamily="50" charset="-128"/>
                <a:ea typeface="Meiryo UI" panose="020B0604030504040204" pitchFamily="50" charset="-128"/>
              </a:defRPr>
            </a:lvl1pPr>
          </a:lstStyle>
          <a:p>
            <a:fld id="{03DC2DEF-D2FE-4B45-ABA4-9F153FD1C98A}" type="slidenum">
              <a:rPr lang="en-US" altLang="ja-JP" smtClean="0"/>
              <a:pPr/>
              <a:t>‹#›</a:t>
            </a:fld>
            <a:endParaRPr lang="ja-JP" altLang="en-US"/>
          </a:p>
        </p:txBody>
      </p:sp>
    </p:spTree>
    <p:extLst>
      <p:ext uri="{BB962C8B-B14F-4D97-AF65-F5344CB8AC3E}">
        <p14:creationId xmlns:p14="http://schemas.microsoft.com/office/powerpoint/2010/main" val="257739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タイトル スライド">
    <p:spTree>
      <p:nvGrpSpPr>
        <p:cNvPr id="1" name=""/>
        <p:cNvGrpSpPr/>
        <p:nvPr/>
      </p:nvGrpSpPr>
      <p:grpSpPr>
        <a:xfrm>
          <a:off x="0" y="0"/>
          <a:ext cx="0" cy="0"/>
          <a:chOff x="0" y="0"/>
          <a:chExt cx="0" cy="0"/>
        </a:xfrm>
      </p:grpSpPr>
      <p:sp>
        <p:nvSpPr>
          <p:cNvPr id="7" name="長方形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5" name="長方形 14">
            <a:extLst>
              <a:ext uri="{FF2B5EF4-FFF2-40B4-BE49-F238E27FC236}">
                <a16:creationId xmlns:a16="http://schemas.microsoft.com/office/drawing/2014/main" id="{1517DDCC-4521-4225-8F36-D4B39128409A}"/>
              </a:ext>
            </a:extLst>
          </p:cNvPr>
          <p:cNvSpPr/>
          <p:nvPr userDrawn="1"/>
        </p:nvSpPr>
        <p:spPr>
          <a:xfrm>
            <a:off x="8991600" y="3965574"/>
            <a:ext cx="3200400" cy="2892426"/>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6" name="長方形 5">
            <a:extLst>
              <a:ext uri="{FF2B5EF4-FFF2-40B4-BE49-F238E27FC236}">
                <a16:creationId xmlns:a16="http://schemas.microsoft.com/office/drawing/2014/main" id="{B16570C8-2343-4B74-AF97-DC7CE5D92865}"/>
              </a:ext>
            </a:extLst>
          </p:cNvPr>
          <p:cNvSpPr/>
          <p:nvPr userDrawn="1"/>
        </p:nvSpPr>
        <p:spPr>
          <a:xfrm>
            <a:off x="0" y="0"/>
            <a:ext cx="3200400" cy="289242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9" name="図プレースホルダー 8">
            <a:extLst>
              <a:ext uri="{FF2B5EF4-FFF2-40B4-BE49-F238E27FC236}">
                <a16:creationId xmlns:a16="http://schemas.microsoft.com/office/drawing/2014/main" id="{2D02598E-521E-41CD-B068-134834CFF4FF}"/>
              </a:ext>
            </a:extLst>
          </p:cNvPr>
          <p:cNvSpPr>
            <a:spLocks noGrp="1"/>
          </p:cNvSpPr>
          <p:nvPr userDrawn="1">
            <p:ph type="pic" sz="quarter" idx="10" hasCustomPrompt="1"/>
          </p:nvPr>
        </p:nvSpPr>
        <p:spPr>
          <a:xfrm>
            <a:off x="371476" y="278606"/>
            <a:ext cx="11520487" cy="3150394"/>
          </a:xfrm>
          <a:solidFill>
            <a:schemeClr val="bg1">
              <a:lumMod val="95000"/>
            </a:schemeClr>
          </a:solidFill>
        </p:spPr>
        <p:txBody>
          <a:bodyPr rtlCol="0">
            <a:normAutofit/>
          </a:bodyPr>
          <a:lstStyle>
            <a:lvl1pPr marL="0" indent="0" algn="ctr">
              <a:buNone/>
              <a:defRPr sz="1800">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14" name="長方形 13">
            <a:extLst>
              <a:ext uri="{FF2B5EF4-FFF2-40B4-BE49-F238E27FC236}">
                <a16:creationId xmlns:a16="http://schemas.microsoft.com/office/drawing/2014/main" id="{40B27536-7968-45BB-9FA8-DF1A47A47827}"/>
              </a:ext>
            </a:extLst>
          </p:cNvPr>
          <p:cNvSpPr/>
          <p:nvPr userDrawn="1"/>
        </p:nvSpPr>
        <p:spPr>
          <a:xfrm>
            <a:off x="371476" y="3429000"/>
            <a:ext cx="11520487" cy="2771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4E8B51C6-9166-4F67-995A-396809E6533C}"/>
              </a:ext>
            </a:extLst>
          </p:cNvPr>
          <p:cNvSpPr>
            <a:spLocks noGrp="1"/>
          </p:cNvSpPr>
          <p:nvPr userDrawn="1">
            <p:ph type="ctrTitle"/>
          </p:nvPr>
        </p:nvSpPr>
        <p:spPr>
          <a:xfrm>
            <a:off x="1510507" y="3886201"/>
            <a:ext cx="9242424" cy="1104900"/>
          </a:xfrm>
        </p:spPr>
        <p:txBody>
          <a:bodyPr rtlCol="0" anchor="ctr">
            <a:normAutofit/>
          </a:bodyPr>
          <a:lstStyle>
            <a:lvl1pPr algn="ctr">
              <a:defRPr sz="5400">
                <a:solidFill>
                  <a:schemeClr val="accent1"/>
                </a:solidFill>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3" name="サブタイトル 2">
            <a:extLst>
              <a:ext uri="{FF2B5EF4-FFF2-40B4-BE49-F238E27FC236}">
                <a16:creationId xmlns:a16="http://schemas.microsoft.com/office/drawing/2014/main" id="{A951C9A4-8764-4CB3-AC26-C957C0E84BCD}"/>
              </a:ext>
            </a:extLst>
          </p:cNvPr>
          <p:cNvSpPr>
            <a:spLocks noGrp="1"/>
          </p:cNvSpPr>
          <p:nvPr userDrawn="1">
            <p:ph type="subTitle" idx="1" hasCustomPrompt="1"/>
          </p:nvPr>
        </p:nvSpPr>
        <p:spPr>
          <a:xfrm>
            <a:off x="1510507" y="5130801"/>
            <a:ext cx="9242424" cy="533400"/>
          </a:xfrm>
        </p:spPr>
        <p:txBody>
          <a:bodyPr rtlCol="0"/>
          <a:lstStyle>
            <a:lvl1pPr marL="0" indent="0" algn="ctr">
              <a:buNone/>
              <a:defRPr sz="2400">
                <a:solidFill>
                  <a:schemeClr val="tx1"/>
                </a:solidFill>
                <a:latin typeface="Meiryo UI" panose="020B0604030504040204" pitchFamily="50" charset="-128"/>
                <a:ea typeface="Meiryo UI" panose="020B0604030504040204"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ja-JP" altLang="en-US" noProof="0"/>
              <a:t>クリックしてマスター サブタイトルのスタイルを編集します</a:t>
            </a:r>
          </a:p>
        </p:txBody>
      </p:sp>
    </p:spTree>
    <p:extLst>
      <p:ext uri="{BB962C8B-B14F-4D97-AF65-F5344CB8AC3E}">
        <p14:creationId xmlns:p14="http://schemas.microsoft.com/office/powerpoint/2010/main" val="29283791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6_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rtlCol="0"/>
          <a:lstStyle/>
          <a:p>
            <a:pPr rtl="0"/>
            <a:r>
              <a:rPr lang="ja-JP" altLang="en-US" noProof="0"/>
              <a:t>マスター タイトルの書式設定</a:t>
            </a:r>
          </a:p>
        </p:txBody>
      </p:sp>
      <p:cxnSp>
        <p:nvCxnSpPr>
          <p:cNvPr id="24" name="直線​​コネクタ(S)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グラフ プレースホルダー 3">
            <a:extLst>
              <a:ext uri="{FF2B5EF4-FFF2-40B4-BE49-F238E27FC236}">
                <a16:creationId xmlns:a16="http://schemas.microsoft.com/office/drawing/2014/main" id="{56084AEC-DB39-4367-A213-BB2FE4AD38BE}"/>
              </a:ext>
            </a:extLst>
          </p:cNvPr>
          <p:cNvSpPr>
            <a:spLocks noGrp="1"/>
          </p:cNvSpPr>
          <p:nvPr>
            <p:ph type="chart" sz="quarter" idx="13" hasCustomPrompt="1"/>
          </p:nvPr>
        </p:nvSpPr>
        <p:spPr>
          <a:xfrm>
            <a:off x="510622" y="1362696"/>
            <a:ext cx="5552246" cy="2294899"/>
          </a:xfrm>
        </p:spPr>
        <p:txBody>
          <a:bodyPr rtlCol="0">
            <a:normAutofit/>
          </a:bodyPr>
          <a:lstStyle>
            <a:lvl1pPr marL="0" indent="0" algn="ctr">
              <a:buNone/>
              <a:defRPr sz="2000"/>
            </a:lvl1pPr>
          </a:lstStyle>
          <a:p>
            <a:pPr rtl="0"/>
            <a:r>
              <a:rPr lang="ja-JP" altLang="en-US" noProof="0"/>
              <a:t>アイコンをクリックしてグラフを追加</a:t>
            </a:r>
          </a:p>
        </p:txBody>
      </p:sp>
      <p:sp>
        <p:nvSpPr>
          <p:cNvPr id="9" name="グラフ プレースホルダー 3">
            <a:extLst>
              <a:ext uri="{FF2B5EF4-FFF2-40B4-BE49-F238E27FC236}">
                <a16:creationId xmlns:a16="http://schemas.microsoft.com/office/drawing/2014/main" id="{3CC4F2FB-E360-40E2-BDA5-455EB243C216}"/>
              </a:ext>
            </a:extLst>
          </p:cNvPr>
          <p:cNvSpPr>
            <a:spLocks noGrp="1"/>
          </p:cNvSpPr>
          <p:nvPr>
            <p:ph type="chart" sz="quarter" idx="14" hasCustomPrompt="1"/>
          </p:nvPr>
        </p:nvSpPr>
        <p:spPr>
          <a:xfrm>
            <a:off x="500682" y="3781218"/>
            <a:ext cx="5552246" cy="2294899"/>
          </a:xfrm>
        </p:spPr>
        <p:txBody>
          <a:bodyPr rtlCol="0">
            <a:normAutofit/>
          </a:bodyPr>
          <a:lstStyle>
            <a:lvl1pPr marL="0" indent="0" algn="ctr">
              <a:buNone/>
              <a:defRPr sz="2000"/>
            </a:lvl1pPr>
          </a:lstStyle>
          <a:p>
            <a:pPr rtl="0"/>
            <a:r>
              <a:rPr lang="ja-JP" altLang="en-US" noProof="0"/>
              <a:t>アイコンをクリックしてグラフを追加</a:t>
            </a:r>
          </a:p>
        </p:txBody>
      </p:sp>
      <p:sp>
        <p:nvSpPr>
          <p:cNvPr id="10" name="グラフ プレースホルダー 3">
            <a:extLst>
              <a:ext uri="{FF2B5EF4-FFF2-40B4-BE49-F238E27FC236}">
                <a16:creationId xmlns:a16="http://schemas.microsoft.com/office/drawing/2014/main" id="{6373EAFD-6648-4861-97FB-A3961B86C814}"/>
              </a:ext>
            </a:extLst>
          </p:cNvPr>
          <p:cNvSpPr>
            <a:spLocks noGrp="1"/>
          </p:cNvSpPr>
          <p:nvPr>
            <p:ph type="chart" sz="quarter" idx="15" hasCustomPrompt="1"/>
          </p:nvPr>
        </p:nvSpPr>
        <p:spPr>
          <a:xfrm>
            <a:off x="6208643" y="1367561"/>
            <a:ext cx="5552246" cy="2294899"/>
          </a:xfrm>
        </p:spPr>
        <p:txBody>
          <a:bodyPr rtlCol="0">
            <a:normAutofit/>
          </a:bodyPr>
          <a:lstStyle>
            <a:lvl1pPr marL="0" indent="0" algn="ctr">
              <a:buNone/>
              <a:defRPr sz="2000"/>
            </a:lvl1pPr>
          </a:lstStyle>
          <a:p>
            <a:pPr rtl="0"/>
            <a:r>
              <a:rPr lang="ja-JP" altLang="en-US" noProof="0"/>
              <a:t>アイコンをクリックしてグラフを追加</a:t>
            </a:r>
          </a:p>
        </p:txBody>
      </p:sp>
      <p:sp>
        <p:nvSpPr>
          <p:cNvPr id="11" name="グラフ プレースホルダー 3">
            <a:extLst>
              <a:ext uri="{FF2B5EF4-FFF2-40B4-BE49-F238E27FC236}">
                <a16:creationId xmlns:a16="http://schemas.microsoft.com/office/drawing/2014/main" id="{CF0E102C-57E1-46ED-BE41-21C356F42BAD}"/>
              </a:ext>
            </a:extLst>
          </p:cNvPr>
          <p:cNvSpPr>
            <a:spLocks noGrp="1"/>
          </p:cNvSpPr>
          <p:nvPr>
            <p:ph type="chart" sz="quarter" idx="16" hasCustomPrompt="1"/>
          </p:nvPr>
        </p:nvSpPr>
        <p:spPr>
          <a:xfrm>
            <a:off x="6198703" y="3786083"/>
            <a:ext cx="5552246" cy="2294899"/>
          </a:xfrm>
        </p:spPr>
        <p:txBody>
          <a:bodyPr rtlCol="0">
            <a:normAutofit/>
          </a:bodyPr>
          <a:lstStyle>
            <a:lvl1pPr marL="0" indent="0" algn="ctr">
              <a:buNone/>
              <a:defRPr sz="2000"/>
            </a:lvl1pPr>
          </a:lstStyle>
          <a:p>
            <a:pPr rtl="0"/>
            <a:r>
              <a:rPr lang="ja-JP" altLang="en-US" noProof="0"/>
              <a:t>アイコンをクリックしてグラフを追加</a:t>
            </a:r>
          </a:p>
        </p:txBody>
      </p:sp>
      <p:sp>
        <p:nvSpPr>
          <p:cNvPr id="3" name="スライド番号プレースホルダー 5">
            <a:extLst>
              <a:ext uri="{FF2B5EF4-FFF2-40B4-BE49-F238E27FC236}">
                <a16:creationId xmlns:a16="http://schemas.microsoft.com/office/drawing/2014/main" id="{C0ABCDFB-05D8-71F9-3467-B659A936828E}"/>
              </a:ext>
            </a:extLst>
          </p:cNvPr>
          <p:cNvSpPr>
            <a:spLocks noGrp="1"/>
          </p:cNvSpPr>
          <p:nvPr>
            <p:ph type="sldNum" sz="quarter" idx="12"/>
          </p:nvPr>
        </p:nvSpPr>
        <p:spPr>
          <a:xfrm>
            <a:off x="11231217" y="6518050"/>
            <a:ext cx="960783" cy="339950"/>
          </a:xfrm>
        </p:spPr>
        <p:txBody>
          <a:bodyPr rtlCol="0"/>
          <a:lstStyle>
            <a:lvl1pPr algn="ctr">
              <a:defRPr sz="1500">
                <a:latin typeface="Meiryo UI" panose="020B0604030504040204" pitchFamily="50" charset="-128"/>
                <a:ea typeface="Meiryo UI" panose="020B0604030504040204" pitchFamily="50" charset="-128"/>
              </a:defRPr>
            </a:lvl1pPr>
          </a:lstStyle>
          <a:p>
            <a:fld id="{03DC2DEF-D2FE-4B45-ABA4-9F153FD1C98A}" type="slidenum">
              <a:rPr lang="en-US" altLang="ja-JP" smtClean="0"/>
              <a:pPr/>
              <a:t>‹#›</a:t>
            </a:fld>
            <a:endParaRPr lang="ja-JP" altLang="en-US"/>
          </a:p>
        </p:txBody>
      </p:sp>
    </p:spTree>
    <p:extLst>
      <p:ext uri="{BB962C8B-B14F-4D97-AF65-F5344CB8AC3E}">
        <p14:creationId xmlns:p14="http://schemas.microsoft.com/office/powerpoint/2010/main" val="1020844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_タイトル スライド">
    <p:spTree>
      <p:nvGrpSpPr>
        <p:cNvPr id="1" name=""/>
        <p:cNvGrpSpPr/>
        <p:nvPr/>
      </p:nvGrpSpPr>
      <p:grpSpPr>
        <a:xfrm>
          <a:off x="0" y="0"/>
          <a:ext cx="0" cy="0"/>
          <a:chOff x="0" y="0"/>
          <a:chExt cx="0" cy="0"/>
        </a:xfrm>
      </p:grpSpPr>
      <p:sp>
        <p:nvSpPr>
          <p:cNvPr id="7" name="長方形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9" name="図プレースホルダー 8">
            <a:extLst>
              <a:ext uri="{FF2B5EF4-FFF2-40B4-BE49-F238E27FC236}">
                <a16:creationId xmlns:a16="http://schemas.microsoft.com/office/drawing/2014/main" id="{2D02598E-521E-41CD-B068-134834CFF4FF}"/>
              </a:ext>
            </a:extLst>
          </p:cNvPr>
          <p:cNvSpPr>
            <a:spLocks noGrp="1"/>
          </p:cNvSpPr>
          <p:nvPr>
            <p:ph type="pic" sz="quarter" idx="10" hasCustomPrompt="1"/>
          </p:nvPr>
        </p:nvSpPr>
        <p:spPr>
          <a:xfrm>
            <a:off x="0" y="0"/>
            <a:ext cx="12192000" cy="6857999"/>
          </a:xfrm>
          <a:solidFill>
            <a:schemeClr val="bg1">
              <a:lumMod val="95000"/>
            </a:schemeClr>
          </a:solidFill>
        </p:spPr>
        <p:txBody>
          <a:bodyPr rtlCol="0">
            <a:normAutofit/>
          </a:bodyPr>
          <a:lstStyle>
            <a:lvl1pPr marL="0" indent="0" algn="ctr">
              <a:buNone/>
              <a:defRPr sz="1800">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2" name="タイトル 1">
            <a:extLst>
              <a:ext uri="{FF2B5EF4-FFF2-40B4-BE49-F238E27FC236}">
                <a16:creationId xmlns:a16="http://schemas.microsoft.com/office/drawing/2014/main" id="{4E8B51C6-9166-4F67-995A-396809E6533C}"/>
              </a:ext>
            </a:extLst>
          </p:cNvPr>
          <p:cNvSpPr>
            <a:spLocks noGrp="1"/>
          </p:cNvSpPr>
          <p:nvPr>
            <p:ph type="ctrTitle" hasCustomPrompt="1"/>
          </p:nvPr>
        </p:nvSpPr>
        <p:spPr>
          <a:xfrm>
            <a:off x="1727201" y="2337595"/>
            <a:ext cx="8737600" cy="2182811"/>
          </a:xfrm>
        </p:spPr>
        <p:txBody>
          <a:bodyPr rtlCol="0" anchor="ctr">
            <a:normAutofit/>
          </a:bodyPr>
          <a:lstStyle>
            <a:lvl1pPr algn="ctr">
              <a:defRPr sz="11500">
                <a:solidFill>
                  <a:schemeClr val="tx1"/>
                </a:solidFill>
                <a:latin typeface="Meiryo UI" panose="020B0604030504040204" pitchFamily="50" charset="-128"/>
                <a:ea typeface="Meiryo UI" panose="020B0604030504040204" pitchFamily="50" charset="-128"/>
              </a:defRPr>
            </a:lvl1pPr>
          </a:lstStyle>
          <a:p>
            <a:pPr rtl="0"/>
            <a:r>
              <a:rPr lang="ja-JP" altLang="en-US" noProof="0"/>
              <a:t>ありがとうございます</a:t>
            </a:r>
          </a:p>
        </p:txBody>
      </p:sp>
    </p:spTree>
    <p:extLst>
      <p:ext uri="{BB962C8B-B14F-4D97-AF65-F5344CB8AC3E}">
        <p14:creationId xmlns:p14="http://schemas.microsoft.com/office/powerpoint/2010/main" val="27575380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キャプション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9C3DD3-9184-4434-93FC-DDB3E5B5328C}"/>
              </a:ext>
            </a:extLst>
          </p:cNvPr>
          <p:cNvSpPr>
            <a:spLocks noGrp="1"/>
          </p:cNvSpPr>
          <p:nvPr>
            <p:ph type="title"/>
          </p:nvPr>
        </p:nvSpPr>
        <p:spPr>
          <a:xfrm>
            <a:off x="839788" y="457200"/>
            <a:ext cx="3932237" cy="1600200"/>
          </a:xfrm>
        </p:spPr>
        <p:txBody>
          <a:bodyPr rtlCol="0" anchor="b"/>
          <a:lstStyle>
            <a:lvl1pPr>
              <a:defRPr sz="3200"/>
            </a:lvl1pPr>
          </a:lstStyle>
          <a:p>
            <a:pPr rtl="0"/>
            <a:r>
              <a:rPr lang="ja-JP" altLang="en-US" noProof="0"/>
              <a:t>マスター タイトルの書式設定</a:t>
            </a:r>
          </a:p>
        </p:txBody>
      </p:sp>
      <p:sp>
        <p:nvSpPr>
          <p:cNvPr id="3" name="コンテンツ プレースホルダー 2">
            <a:extLst>
              <a:ext uri="{FF2B5EF4-FFF2-40B4-BE49-F238E27FC236}">
                <a16:creationId xmlns:a16="http://schemas.microsoft.com/office/drawing/2014/main" id="{A4302458-F7EC-4A75-A897-E73CF8028E73}"/>
              </a:ext>
            </a:extLst>
          </p:cNvPr>
          <p:cNvSpPr>
            <a:spLocks noGrp="1"/>
          </p:cNvSpPr>
          <p:nvPr>
            <p:ph idx="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4" name="テキスト プレースホルダー 3">
            <a:extLst>
              <a:ext uri="{FF2B5EF4-FFF2-40B4-BE49-F238E27FC236}">
                <a16:creationId xmlns:a16="http://schemas.microsoft.com/office/drawing/2014/main" id="{AFD31584-D229-4F6C-BA8E-36782FDA8DA0}"/>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ja-JP" altLang="en-US" noProof="0"/>
              <a:t>マスター テキストの書式設定</a:t>
            </a:r>
          </a:p>
        </p:txBody>
      </p:sp>
      <p:sp>
        <p:nvSpPr>
          <p:cNvPr id="5" name="スライド番号プレースホルダー 5">
            <a:extLst>
              <a:ext uri="{FF2B5EF4-FFF2-40B4-BE49-F238E27FC236}">
                <a16:creationId xmlns:a16="http://schemas.microsoft.com/office/drawing/2014/main" id="{E2BA7F06-D48D-19C8-8D3C-F8648C1E775D}"/>
              </a:ext>
            </a:extLst>
          </p:cNvPr>
          <p:cNvSpPr>
            <a:spLocks noGrp="1"/>
          </p:cNvSpPr>
          <p:nvPr>
            <p:ph type="sldNum" sz="quarter" idx="12"/>
          </p:nvPr>
        </p:nvSpPr>
        <p:spPr>
          <a:xfrm>
            <a:off x="11231217" y="6518050"/>
            <a:ext cx="960783" cy="339950"/>
          </a:xfrm>
        </p:spPr>
        <p:txBody>
          <a:bodyPr rtlCol="0"/>
          <a:lstStyle>
            <a:lvl1pPr algn="ctr">
              <a:defRPr sz="1500">
                <a:latin typeface="Meiryo UI" panose="020B0604030504040204" pitchFamily="50" charset="-128"/>
                <a:ea typeface="Meiryo UI" panose="020B0604030504040204" pitchFamily="50" charset="-128"/>
              </a:defRPr>
            </a:lvl1pPr>
          </a:lstStyle>
          <a:p>
            <a:fld id="{03DC2DEF-D2FE-4B45-ABA4-9F153FD1C98A}" type="slidenum">
              <a:rPr lang="en-US" altLang="ja-JP" smtClean="0"/>
              <a:pPr/>
              <a:t>‹#›</a:t>
            </a:fld>
            <a:endParaRPr lang="ja-JP" altLang="en-US"/>
          </a:p>
        </p:txBody>
      </p:sp>
    </p:spTree>
    <p:extLst>
      <p:ext uri="{BB962C8B-B14F-4D97-AF65-F5344CB8AC3E}">
        <p14:creationId xmlns:p14="http://schemas.microsoft.com/office/powerpoint/2010/main" val="13903189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CE2ACFC-0D65-4857-AAEE-904747F38A57}"/>
              </a:ext>
            </a:extLst>
          </p:cNvPr>
          <p:cNvSpPr>
            <a:spLocks noGrp="1"/>
          </p:cNvSpPr>
          <p:nvPr>
            <p:ph type="title"/>
          </p:nvPr>
        </p:nvSpPr>
        <p:spPr>
          <a:xfrm>
            <a:off x="839788" y="457200"/>
            <a:ext cx="3932237" cy="1600200"/>
          </a:xfrm>
        </p:spPr>
        <p:txBody>
          <a:bodyPr rtlCol="0" anchor="b"/>
          <a:lstStyle>
            <a:lvl1pPr>
              <a:defRPr sz="3200"/>
            </a:lvl1pPr>
          </a:lstStyle>
          <a:p>
            <a:pPr rtl="0"/>
            <a:r>
              <a:rPr lang="ja-JP" altLang="en-US" noProof="0"/>
              <a:t>マスター タイトルの書式設定</a:t>
            </a:r>
          </a:p>
        </p:txBody>
      </p:sp>
      <p:sp>
        <p:nvSpPr>
          <p:cNvPr id="3" name="図プレースホルダー 2">
            <a:extLst>
              <a:ext uri="{FF2B5EF4-FFF2-40B4-BE49-F238E27FC236}">
                <a16:creationId xmlns:a16="http://schemas.microsoft.com/office/drawing/2014/main" id="{8A594C5E-E06C-488C-AC82-331C53B94F1C}"/>
              </a:ext>
            </a:extLst>
          </p:cNvPr>
          <p:cNvSpPr>
            <a:spLocks noGrp="1"/>
          </p:cNvSpPr>
          <p:nvPr>
            <p:ph type="pic" idx="1" hasCustomPrompt="1"/>
          </p:nvPr>
        </p:nvSpPr>
        <p:spPr>
          <a:xfrm>
            <a:off x="5183188" y="987425"/>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ja-JP" altLang="en-US" noProof="0"/>
              <a:t>アイコンをクリックして画像を追加</a:t>
            </a:r>
          </a:p>
        </p:txBody>
      </p:sp>
      <p:sp>
        <p:nvSpPr>
          <p:cNvPr id="4" name="テキスト プレースホルダー 3">
            <a:extLst>
              <a:ext uri="{FF2B5EF4-FFF2-40B4-BE49-F238E27FC236}">
                <a16:creationId xmlns:a16="http://schemas.microsoft.com/office/drawing/2014/main" id="{74EC8C27-FA57-408C-8D6B-844D81BC8312}"/>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ja-JP" altLang="en-US" noProof="0"/>
              <a:t>マスター テキストの書式設定</a:t>
            </a:r>
          </a:p>
        </p:txBody>
      </p:sp>
      <p:sp>
        <p:nvSpPr>
          <p:cNvPr id="5" name="スライド番号プレースホルダー 5">
            <a:extLst>
              <a:ext uri="{FF2B5EF4-FFF2-40B4-BE49-F238E27FC236}">
                <a16:creationId xmlns:a16="http://schemas.microsoft.com/office/drawing/2014/main" id="{111BB83C-8026-C726-C746-1771B544D83B}"/>
              </a:ext>
            </a:extLst>
          </p:cNvPr>
          <p:cNvSpPr>
            <a:spLocks noGrp="1"/>
          </p:cNvSpPr>
          <p:nvPr>
            <p:ph type="sldNum" sz="quarter" idx="12"/>
          </p:nvPr>
        </p:nvSpPr>
        <p:spPr>
          <a:xfrm>
            <a:off x="11231217" y="6518050"/>
            <a:ext cx="960783" cy="339950"/>
          </a:xfrm>
        </p:spPr>
        <p:txBody>
          <a:bodyPr rtlCol="0"/>
          <a:lstStyle>
            <a:lvl1pPr algn="ctr">
              <a:defRPr sz="1500">
                <a:latin typeface="Meiryo UI" panose="020B0604030504040204" pitchFamily="50" charset="-128"/>
                <a:ea typeface="Meiryo UI" panose="020B0604030504040204" pitchFamily="50" charset="-128"/>
              </a:defRPr>
            </a:lvl1pPr>
          </a:lstStyle>
          <a:p>
            <a:fld id="{03DC2DEF-D2FE-4B45-ABA4-9F153FD1C98A}" type="slidenum">
              <a:rPr lang="en-US" altLang="ja-JP" smtClean="0"/>
              <a:pPr/>
              <a:t>‹#›</a:t>
            </a:fld>
            <a:endParaRPr lang="ja-JP" altLang="en-US"/>
          </a:p>
        </p:txBody>
      </p:sp>
    </p:spTree>
    <p:extLst>
      <p:ext uri="{BB962C8B-B14F-4D97-AF65-F5344CB8AC3E}">
        <p14:creationId xmlns:p14="http://schemas.microsoft.com/office/powerpoint/2010/main" val="18034160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8_タイトルのみ">
    <p:spTree>
      <p:nvGrpSpPr>
        <p:cNvPr id="1" name=""/>
        <p:cNvGrpSpPr/>
        <p:nvPr/>
      </p:nvGrpSpPr>
      <p:grpSpPr>
        <a:xfrm>
          <a:off x="0" y="0"/>
          <a:ext cx="0" cy="0"/>
          <a:chOff x="0" y="0"/>
          <a:chExt cx="0" cy="0"/>
        </a:xfrm>
      </p:grpSpPr>
      <p:sp>
        <p:nvSpPr>
          <p:cNvPr id="18" name="長方形 17">
            <a:extLst>
              <a:ext uri="{FF2B5EF4-FFF2-40B4-BE49-F238E27FC236}">
                <a16:creationId xmlns:a16="http://schemas.microsoft.com/office/drawing/2014/main" id="{1DD2DC66-11E4-4714-A8DE-E8AC34D49655}"/>
              </a:ext>
            </a:extLst>
          </p:cNvPr>
          <p:cNvSpPr/>
          <p:nvPr userDrawn="1"/>
        </p:nvSpPr>
        <p:spPr>
          <a:xfrm>
            <a:off x="3144494" y="863501"/>
            <a:ext cx="2707031" cy="15917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rtlCol="0"/>
          <a:lstStyle>
            <a:lvl1pPr>
              <a:defRPr>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cxnSp>
        <p:nvCxnSpPr>
          <p:cNvPr id="24" name="直線​​コネクタ(S)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図プレースホルダー 33">
            <a:extLst>
              <a:ext uri="{FF2B5EF4-FFF2-40B4-BE49-F238E27FC236}">
                <a16:creationId xmlns:a16="http://schemas.microsoft.com/office/drawing/2014/main" id="{1644FD94-AD03-4C4F-A1A5-085DD8F56646}"/>
              </a:ext>
            </a:extLst>
          </p:cNvPr>
          <p:cNvSpPr>
            <a:spLocks noGrp="1"/>
          </p:cNvSpPr>
          <p:nvPr>
            <p:ph type="pic" sz="quarter" idx="13" hasCustomPrompt="1"/>
          </p:nvPr>
        </p:nvSpPr>
        <p:spPr>
          <a:xfrm>
            <a:off x="3261007" y="956613"/>
            <a:ext cx="2440494" cy="1398689"/>
          </a:xfrm>
        </p:spPr>
        <p:txBody>
          <a:bodyPr rtlCol="0">
            <a:normAutofit/>
          </a:bodyPr>
          <a:lstStyle>
            <a:lvl1pPr marL="0" indent="0" algn="ctr">
              <a:buNone/>
              <a:defRPr sz="1600">
                <a:solidFill>
                  <a:schemeClr val="bg1"/>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37" name="テキスト プレースホルダー 39">
            <a:extLst>
              <a:ext uri="{FF2B5EF4-FFF2-40B4-BE49-F238E27FC236}">
                <a16:creationId xmlns:a16="http://schemas.microsoft.com/office/drawing/2014/main" id="{ACF86334-F4A8-4CCD-944F-524700CD8386}"/>
              </a:ext>
            </a:extLst>
          </p:cNvPr>
          <p:cNvSpPr>
            <a:spLocks noGrp="1"/>
          </p:cNvSpPr>
          <p:nvPr>
            <p:ph type="body" sz="quarter" idx="25" hasCustomPrompt="1"/>
          </p:nvPr>
        </p:nvSpPr>
        <p:spPr>
          <a:xfrm>
            <a:off x="3144494" y="2475480"/>
            <a:ext cx="2707030" cy="380586"/>
          </a:xfrm>
        </p:spPr>
        <p:txBody>
          <a:bodyPr rtlCol="0" anchor="t">
            <a:noAutofit/>
          </a:bodyPr>
          <a:lstStyle>
            <a:lvl1pPr marL="0" indent="0" algn="ctr">
              <a:buNone/>
              <a:defRPr sz="1600" b="1">
                <a:solidFill>
                  <a:schemeClr val="accent2"/>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13" name="スライド番号プレースホルダー 5">
            <a:extLst>
              <a:ext uri="{FF2B5EF4-FFF2-40B4-BE49-F238E27FC236}">
                <a16:creationId xmlns:a16="http://schemas.microsoft.com/office/drawing/2014/main" id="{31123DDE-67DD-52EE-6452-7E690A18206A}"/>
              </a:ext>
            </a:extLst>
          </p:cNvPr>
          <p:cNvSpPr>
            <a:spLocks noGrp="1"/>
          </p:cNvSpPr>
          <p:nvPr>
            <p:ph type="sldNum" sz="quarter" idx="12"/>
          </p:nvPr>
        </p:nvSpPr>
        <p:spPr>
          <a:xfrm>
            <a:off x="11231217" y="6518050"/>
            <a:ext cx="960783" cy="339950"/>
          </a:xfrm>
        </p:spPr>
        <p:txBody>
          <a:bodyPr rtlCol="0"/>
          <a:lstStyle>
            <a:lvl1pPr algn="ctr">
              <a:defRPr sz="1500">
                <a:latin typeface="Meiryo UI" panose="020B0604030504040204" pitchFamily="50" charset="-128"/>
                <a:ea typeface="Meiryo UI" panose="020B0604030504040204" pitchFamily="50" charset="-128"/>
              </a:defRPr>
            </a:lvl1pPr>
          </a:lstStyle>
          <a:p>
            <a:fld id="{03DC2DEF-D2FE-4B45-ABA4-9F153FD1C98A}" type="slidenum">
              <a:rPr lang="en-US" altLang="ja-JP" smtClean="0"/>
              <a:pPr/>
              <a:t>‹#›</a:t>
            </a:fld>
            <a:endParaRPr lang="ja-JP" altLang="en-US"/>
          </a:p>
        </p:txBody>
      </p:sp>
      <p:sp>
        <p:nvSpPr>
          <p:cNvPr id="3" name="長方形 17">
            <a:extLst>
              <a:ext uri="{FF2B5EF4-FFF2-40B4-BE49-F238E27FC236}">
                <a16:creationId xmlns:a16="http://schemas.microsoft.com/office/drawing/2014/main" id="{4F4C5034-9D4F-D779-33C7-3ED938B61D80}"/>
              </a:ext>
            </a:extLst>
          </p:cNvPr>
          <p:cNvSpPr/>
          <p:nvPr userDrawn="1"/>
        </p:nvSpPr>
        <p:spPr>
          <a:xfrm>
            <a:off x="960783" y="2753516"/>
            <a:ext cx="2707031" cy="15917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4" name="図プレースホルダー 33">
            <a:extLst>
              <a:ext uri="{FF2B5EF4-FFF2-40B4-BE49-F238E27FC236}">
                <a16:creationId xmlns:a16="http://schemas.microsoft.com/office/drawing/2014/main" id="{01678DB5-20A0-87DC-E8FF-8A7D097D5F15}"/>
              </a:ext>
            </a:extLst>
          </p:cNvPr>
          <p:cNvSpPr>
            <a:spLocks noGrp="1"/>
          </p:cNvSpPr>
          <p:nvPr>
            <p:ph type="pic" sz="quarter" idx="51" hasCustomPrompt="1"/>
          </p:nvPr>
        </p:nvSpPr>
        <p:spPr>
          <a:xfrm>
            <a:off x="1077296" y="2846628"/>
            <a:ext cx="2440494" cy="1398689"/>
          </a:xfrm>
        </p:spPr>
        <p:txBody>
          <a:bodyPr rtlCol="0">
            <a:normAutofit/>
          </a:bodyPr>
          <a:lstStyle>
            <a:lvl1pPr marL="0" indent="0" algn="ctr">
              <a:buNone/>
              <a:defRPr sz="1600">
                <a:solidFill>
                  <a:schemeClr val="bg1"/>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5" name="テキスト プレースホルダー 39">
            <a:extLst>
              <a:ext uri="{FF2B5EF4-FFF2-40B4-BE49-F238E27FC236}">
                <a16:creationId xmlns:a16="http://schemas.microsoft.com/office/drawing/2014/main" id="{BD4F16FD-97B8-735E-90A2-F97553AC8E40}"/>
              </a:ext>
            </a:extLst>
          </p:cNvPr>
          <p:cNvSpPr>
            <a:spLocks noGrp="1"/>
          </p:cNvSpPr>
          <p:nvPr>
            <p:ph type="body" sz="quarter" idx="52" hasCustomPrompt="1"/>
          </p:nvPr>
        </p:nvSpPr>
        <p:spPr>
          <a:xfrm>
            <a:off x="960783" y="4354510"/>
            <a:ext cx="2707030" cy="380586"/>
          </a:xfrm>
        </p:spPr>
        <p:txBody>
          <a:bodyPr rtlCol="0" anchor="t">
            <a:noAutofit/>
          </a:bodyPr>
          <a:lstStyle>
            <a:lvl1pPr marL="0" indent="0" algn="ctr">
              <a:buNone/>
              <a:defRPr sz="1600" b="1">
                <a:solidFill>
                  <a:schemeClr val="accent2"/>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6" name="長方形 17">
            <a:extLst>
              <a:ext uri="{FF2B5EF4-FFF2-40B4-BE49-F238E27FC236}">
                <a16:creationId xmlns:a16="http://schemas.microsoft.com/office/drawing/2014/main" id="{9E07BBF9-CB70-99CE-CE58-36CFF9BAFC84}"/>
              </a:ext>
            </a:extLst>
          </p:cNvPr>
          <p:cNvSpPr/>
          <p:nvPr userDrawn="1"/>
        </p:nvSpPr>
        <p:spPr>
          <a:xfrm>
            <a:off x="3144494" y="4706434"/>
            <a:ext cx="2707031" cy="15917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7" name="図プレースホルダー 33">
            <a:extLst>
              <a:ext uri="{FF2B5EF4-FFF2-40B4-BE49-F238E27FC236}">
                <a16:creationId xmlns:a16="http://schemas.microsoft.com/office/drawing/2014/main" id="{0ADA40D7-D0F1-8F94-4AE3-47C0134D6085}"/>
              </a:ext>
            </a:extLst>
          </p:cNvPr>
          <p:cNvSpPr>
            <a:spLocks noGrp="1"/>
          </p:cNvSpPr>
          <p:nvPr>
            <p:ph type="pic" sz="quarter" idx="53" hasCustomPrompt="1"/>
          </p:nvPr>
        </p:nvSpPr>
        <p:spPr>
          <a:xfrm>
            <a:off x="3261007" y="4799546"/>
            <a:ext cx="2440494" cy="1398689"/>
          </a:xfrm>
        </p:spPr>
        <p:txBody>
          <a:bodyPr rtlCol="0">
            <a:normAutofit/>
          </a:bodyPr>
          <a:lstStyle>
            <a:lvl1pPr marL="0" indent="0" algn="ctr">
              <a:buNone/>
              <a:defRPr sz="1600">
                <a:solidFill>
                  <a:schemeClr val="bg1"/>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8" name="テキスト プレースホルダー 39">
            <a:extLst>
              <a:ext uri="{FF2B5EF4-FFF2-40B4-BE49-F238E27FC236}">
                <a16:creationId xmlns:a16="http://schemas.microsoft.com/office/drawing/2014/main" id="{372F01BB-3ED9-A538-4D51-2F495E1CC706}"/>
              </a:ext>
            </a:extLst>
          </p:cNvPr>
          <p:cNvSpPr>
            <a:spLocks noGrp="1"/>
          </p:cNvSpPr>
          <p:nvPr>
            <p:ph type="body" sz="quarter" idx="54" hasCustomPrompt="1"/>
          </p:nvPr>
        </p:nvSpPr>
        <p:spPr>
          <a:xfrm>
            <a:off x="3144494" y="6307428"/>
            <a:ext cx="2707030" cy="380586"/>
          </a:xfrm>
        </p:spPr>
        <p:txBody>
          <a:bodyPr rtlCol="0" anchor="t">
            <a:noAutofit/>
          </a:bodyPr>
          <a:lstStyle>
            <a:lvl1pPr marL="0" indent="0" algn="ctr">
              <a:buNone/>
              <a:defRPr sz="1600" b="1">
                <a:solidFill>
                  <a:schemeClr val="accent2"/>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9" name="長方形 17">
            <a:extLst>
              <a:ext uri="{FF2B5EF4-FFF2-40B4-BE49-F238E27FC236}">
                <a16:creationId xmlns:a16="http://schemas.microsoft.com/office/drawing/2014/main" id="{627791D7-B3CD-197C-9AC6-1037DFB4AFF2}"/>
              </a:ext>
            </a:extLst>
          </p:cNvPr>
          <p:cNvSpPr/>
          <p:nvPr userDrawn="1"/>
        </p:nvSpPr>
        <p:spPr>
          <a:xfrm>
            <a:off x="6340476" y="4700715"/>
            <a:ext cx="2707031" cy="15917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0" name="図プレースホルダー 33">
            <a:extLst>
              <a:ext uri="{FF2B5EF4-FFF2-40B4-BE49-F238E27FC236}">
                <a16:creationId xmlns:a16="http://schemas.microsoft.com/office/drawing/2014/main" id="{0333DDC4-743C-677B-F6B3-E649974020AE}"/>
              </a:ext>
            </a:extLst>
          </p:cNvPr>
          <p:cNvSpPr>
            <a:spLocks noGrp="1"/>
          </p:cNvSpPr>
          <p:nvPr>
            <p:ph type="pic" sz="quarter" idx="55" hasCustomPrompt="1"/>
          </p:nvPr>
        </p:nvSpPr>
        <p:spPr>
          <a:xfrm>
            <a:off x="6456989" y="4793827"/>
            <a:ext cx="2440494" cy="1398689"/>
          </a:xfrm>
        </p:spPr>
        <p:txBody>
          <a:bodyPr rtlCol="0">
            <a:normAutofit/>
          </a:bodyPr>
          <a:lstStyle>
            <a:lvl1pPr marL="0" indent="0" algn="ctr">
              <a:buNone/>
              <a:defRPr sz="1600">
                <a:solidFill>
                  <a:schemeClr val="bg1"/>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11" name="テキスト プレースホルダー 39">
            <a:extLst>
              <a:ext uri="{FF2B5EF4-FFF2-40B4-BE49-F238E27FC236}">
                <a16:creationId xmlns:a16="http://schemas.microsoft.com/office/drawing/2014/main" id="{351BAB7E-A8C3-EE2E-9666-9F8EDEEED865}"/>
              </a:ext>
            </a:extLst>
          </p:cNvPr>
          <p:cNvSpPr>
            <a:spLocks noGrp="1"/>
          </p:cNvSpPr>
          <p:nvPr>
            <p:ph type="body" sz="quarter" idx="56" hasCustomPrompt="1"/>
          </p:nvPr>
        </p:nvSpPr>
        <p:spPr>
          <a:xfrm>
            <a:off x="6340476" y="6301709"/>
            <a:ext cx="2707030" cy="380586"/>
          </a:xfrm>
        </p:spPr>
        <p:txBody>
          <a:bodyPr rtlCol="0" anchor="t">
            <a:noAutofit/>
          </a:bodyPr>
          <a:lstStyle>
            <a:lvl1pPr marL="0" indent="0" algn="ctr">
              <a:buNone/>
              <a:defRPr sz="1600" b="1">
                <a:solidFill>
                  <a:schemeClr val="accent2"/>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12" name="長方形 17">
            <a:extLst>
              <a:ext uri="{FF2B5EF4-FFF2-40B4-BE49-F238E27FC236}">
                <a16:creationId xmlns:a16="http://schemas.microsoft.com/office/drawing/2014/main" id="{2FB98A5B-F825-0572-B1BD-C53EB7D5952B}"/>
              </a:ext>
            </a:extLst>
          </p:cNvPr>
          <p:cNvSpPr/>
          <p:nvPr userDrawn="1"/>
        </p:nvSpPr>
        <p:spPr>
          <a:xfrm>
            <a:off x="6340476" y="862556"/>
            <a:ext cx="2707031" cy="15917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4" name="図プレースホルダー 33">
            <a:extLst>
              <a:ext uri="{FF2B5EF4-FFF2-40B4-BE49-F238E27FC236}">
                <a16:creationId xmlns:a16="http://schemas.microsoft.com/office/drawing/2014/main" id="{C38F1449-5946-98B4-37E0-6694FF1D347F}"/>
              </a:ext>
            </a:extLst>
          </p:cNvPr>
          <p:cNvSpPr>
            <a:spLocks noGrp="1"/>
          </p:cNvSpPr>
          <p:nvPr>
            <p:ph type="pic" sz="quarter" idx="57" hasCustomPrompt="1"/>
          </p:nvPr>
        </p:nvSpPr>
        <p:spPr>
          <a:xfrm>
            <a:off x="6456989" y="955668"/>
            <a:ext cx="2440494" cy="1398689"/>
          </a:xfrm>
        </p:spPr>
        <p:txBody>
          <a:bodyPr rtlCol="0">
            <a:normAutofit/>
          </a:bodyPr>
          <a:lstStyle>
            <a:lvl1pPr marL="0" indent="0" algn="ctr">
              <a:buNone/>
              <a:defRPr sz="1600">
                <a:solidFill>
                  <a:schemeClr val="bg1"/>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15" name="テキスト プレースホルダー 39">
            <a:extLst>
              <a:ext uri="{FF2B5EF4-FFF2-40B4-BE49-F238E27FC236}">
                <a16:creationId xmlns:a16="http://schemas.microsoft.com/office/drawing/2014/main" id="{B69E6EA6-104F-6076-DCE2-433BAAE199CB}"/>
              </a:ext>
            </a:extLst>
          </p:cNvPr>
          <p:cNvSpPr>
            <a:spLocks noGrp="1"/>
          </p:cNvSpPr>
          <p:nvPr>
            <p:ph type="body" sz="quarter" idx="58" hasCustomPrompt="1"/>
          </p:nvPr>
        </p:nvSpPr>
        <p:spPr>
          <a:xfrm>
            <a:off x="6340476" y="2469681"/>
            <a:ext cx="2707030" cy="380586"/>
          </a:xfrm>
        </p:spPr>
        <p:txBody>
          <a:bodyPr rtlCol="0" anchor="t">
            <a:noAutofit/>
          </a:bodyPr>
          <a:lstStyle>
            <a:lvl1pPr marL="0" indent="0" algn="ctr">
              <a:buNone/>
              <a:defRPr sz="1600" b="1">
                <a:solidFill>
                  <a:schemeClr val="accent2"/>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16" name="長方形 17">
            <a:extLst>
              <a:ext uri="{FF2B5EF4-FFF2-40B4-BE49-F238E27FC236}">
                <a16:creationId xmlns:a16="http://schemas.microsoft.com/office/drawing/2014/main" id="{28FF4C46-D4FD-E0E6-D296-5E9BF7C60C46}"/>
              </a:ext>
            </a:extLst>
          </p:cNvPr>
          <p:cNvSpPr/>
          <p:nvPr userDrawn="1"/>
        </p:nvSpPr>
        <p:spPr>
          <a:xfrm>
            <a:off x="8524186" y="2753516"/>
            <a:ext cx="2707031" cy="15917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7" name="図プレースホルダー 33">
            <a:extLst>
              <a:ext uri="{FF2B5EF4-FFF2-40B4-BE49-F238E27FC236}">
                <a16:creationId xmlns:a16="http://schemas.microsoft.com/office/drawing/2014/main" id="{7F8DCE1A-E840-3A35-4D41-1A08D9888571}"/>
              </a:ext>
            </a:extLst>
          </p:cNvPr>
          <p:cNvSpPr>
            <a:spLocks noGrp="1"/>
          </p:cNvSpPr>
          <p:nvPr>
            <p:ph type="pic" sz="quarter" idx="59" hasCustomPrompt="1"/>
          </p:nvPr>
        </p:nvSpPr>
        <p:spPr>
          <a:xfrm>
            <a:off x="8640699" y="2846628"/>
            <a:ext cx="2440494" cy="1398689"/>
          </a:xfrm>
        </p:spPr>
        <p:txBody>
          <a:bodyPr rtlCol="0">
            <a:normAutofit/>
          </a:bodyPr>
          <a:lstStyle>
            <a:lvl1pPr marL="0" indent="0" algn="ctr">
              <a:buNone/>
              <a:defRPr sz="1600">
                <a:solidFill>
                  <a:schemeClr val="bg1"/>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19" name="テキスト プレースホルダー 39">
            <a:extLst>
              <a:ext uri="{FF2B5EF4-FFF2-40B4-BE49-F238E27FC236}">
                <a16:creationId xmlns:a16="http://schemas.microsoft.com/office/drawing/2014/main" id="{EEAFE723-E71F-4E05-7C62-51C19072CD05}"/>
              </a:ext>
            </a:extLst>
          </p:cNvPr>
          <p:cNvSpPr>
            <a:spLocks noGrp="1"/>
          </p:cNvSpPr>
          <p:nvPr>
            <p:ph type="body" sz="quarter" idx="60" hasCustomPrompt="1"/>
          </p:nvPr>
        </p:nvSpPr>
        <p:spPr>
          <a:xfrm>
            <a:off x="8524187" y="4366685"/>
            <a:ext cx="2707030" cy="380586"/>
          </a:xfrm>
        </p:spPr>
        <p:txBody>
          <a:bodyPr rtlCol="0" anchor="t">
            <a:noAutofit/>
          </a:bodyPr>
          <a:lstStyle>
            <a:lvl1pPr marL="0" indent="0" algn="ctr">
              <a:buNone/>
              <a:defRPr sz="1600" b="1">
                <a:solidFill>
                  <a:schemeClr val="accent2"/>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
        <p:nvSpPr>
          <p:cNvPr id="20" name="長方形 17">
            <a:extLst>
              <a:ext uri="{FF2B5EF4-FFF2-40B4-BE49-F238E27FC236}">
                <a16:creationId xmlns:a16="http://schemas.microsoft.com/office/drawing/2014/main" id="{D6B0754D-E131-5BBF-C288-34F763E46CB8}"/>
              </a:ext>
            </a:extLst>
          </p:cNvPr>
          <p:cNvSpPr/>
          <p:nvPr userDrawn="1"/>
        </p:nvSpPr>
        <p:spPr>
          <a:xfrm>
            <a:off x="4728744" y="2749265"/>
            <a:ext cx="2707031" cy="15917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1" name="図プレースホルダー 33">
            <a:extLst>
              <a:ext uri="{FF2B5EF4-FFF2-40B4-BE49-F238E27FC236}">
                <a16:creationId xmlns:a16="http://schemas.microsoft.com/office/drawing/2014/main" id="{3B2C93B7-7579-15D1-CCF8-E3F89E3FEC94}"/>
              </a:ext>
            </a:extLst>
          </p:cNvPr>
          <p:cNvSpPr>
            <a:spLocks noGrp="1"/>
          </p:cNvSpPr>
          <p:nvPr>
            <p:ph type="pic" sz="quarter" idx="61" hasCustomPrompt="1"/>
          </p:nvPr>
        </p:nvSpPr>
        <p:spPr>
          <a:xfrm>
            <a:off x="4845257" y="2842377"/>
            <a:ext cx="2440494" cy="1398689"/>
          </a:xfrm>
        </p:spPr>
        <p:txBody>
          <a:bodyPr rtlCol="0">
            <a:normAutofit/>
          </a:bodyPr>
          <a:lstStyle>
            <a:lvl1pPr marL="0" indent="0" algn="ctr">
              <a:buNone/>
              <a:defRPr sz="1600">
                <a:solidFill>
                  <a:schemeClr val="bg1"/>
                </a:solidFill>
                <a:latin typeface="Meiryo UI" panose="020B0604030504040204" pitchFamily="50" charset="-128"/>
                <a:ea typeface="Meiryo UI" panose="020B0604030504040204" pitchFamily="50" charset="-128"/>
              </a:defRPr>
            </a:lvl1pPr>
          </a:lstStyle>
          <a:p>
            <a:pPr rtl="0"/>
            <a:r>
              <a:rPr lang="ja-JP" altLang="en-US" noProof="0"/>
              <a:t>アイコンをクリックして画像を追加</a:t>
            </a:r>
          </a:p>
        </p:txBody>
      </p:sp>
      <p:sp>
        <p:nvSpPr>
          <p:cNvPr id="22" name="テキスト プレースホルダー 39">
            <a:extLst>
              <a:ext uri="{FF2B5EF4-FFF2-40B4-BE49-F238E27FC236}">
                <a16:creationId xmlns:a16="http://schemas.microsoft.com/office/drawing/2014/main" id="{FF62E660-4183-DE11-E273-1A1EF982BF9E}"/>
              </a:ext>
            </a:extLst>
          </p:cNvPr>
          <p:cNvSpPr>
            <a:spLocks noGrp="1"/>
          </p:cNvSpPr>
          <p:nvPr>
            <p:ph type="body" sz="quarter" idx="62" hasCustomPrompt="1"/>
          </p:nvPr>
        </p:nvSpPr>
        <p:spPr>
          <a:xfrm>
            <a:off x="4728744" y="4350259"/>
            <a:ext cx="2707030" cy="380586"/>
          </a:xfrm>
        </p:spPr>
        <p:txBody>
          <a:bodyPr rtlCol="0" anchor="t">
            <a:noAutofit/>
          </a:bodyPr>
          <a:lstStyle>
            <a:lvl1pPr marL="0" indent="0" algn="ctr">
              <a:buNone/>
              <a:defRPr sz="1600" b="1">
                <a:solidFill>
                  <a:schemeClr val="accent2"/>
                </a:solidFill>
                <a:latin typeface="Meiryo UI" panose="020B0604030504040204" pitchFamily="50" charset="-128"/>
                <a:ea typeface="Meiryo UI" panose="020B0604030504040204" pitchFamily="50" charset="-128"/>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ja-JP" altLang="en-US" noProof="0"/>
              <a:t>ここにテキストを追加</a:t>
            </a:r>
          </a:p>
        </p:txBody>
      </p:sp>
    </p:spTree>
    <p:extLst>
      <p:ext uri="{BB962C8B-B14F-4D97-AF65-F5344CB8AC3E}">
        <p14:creationId xmlns:p14="http://schemas.microsoft.com/office/powerpoint/2010/main" val="3097749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4FD2F3-3119-48E2-B464-A93E23C5A607}"/>
              </a:ext>
            </a:extLst>
          </p:cNvPr>
          <p:cNvSpPr>
            <a:spLocks noGrp="1"/>
          </p:cNvSpPr>
          <p:nvPr>
            <p:ph type="title"/>
          </p:nvPr>
        </p:nvSpPr>
        <p:spPr/>
        <p:txBody>
          <a:bodyPr rtlCol="0"/>
          <a:lstStyle/>
          <a:p>
            <a:pPr rtl="0"/>
            <a:r>
              <a:rPr lang="ja-JP" altLang="en-US" noProof="0"/>
              <a:t>マスター タイトルの書式設定</a:t>
            </a:r>
          </a:p>
        </p:txBody>
      </p:sp>
      <p:sp>
        <p:nvSpPr>
          <p:cNvPr id="3" name="コンテンツ プレースホルダー 2">
            <a:extLst>
              <a:ext uri="{FF2B5EF4-FFF2-40B4-BE49-F238E27FC236}">
                <a16:creationId xmlns:a16="http://schemas.microsoft.com/office/drawing/2014/main" id="{FCE87C6E-3441-429B-A81D-87F8344C068B}"/>
              </a:ext>
            </a:extLst>
          </p:cNvPr>
          <p:cNvSpPr>
            <a:spLocks noGrp="1"/>
          </p:cNvSpPr>
          <p:nvPr>
            <p:ph idx="1"/>
          </p:nvPr>
        </p:nvSpPr>
        <p:spPr/>
        <p:txBody>
          <a:bodyPr rtlCol="0"/>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6" name="スライド番号プレースホルダー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rtlCol="0"/>
          <a:lstStyle/>
          <a:p>
            <a:pPr rtl="0"/>
            <a:fld id="{03DC2DEF-D2FE-4B45-ABA4-9F153FD1C98A}" type="slidenum">
              <a:rPr lang="en-US" altLang="ja-JP" noProof="0" smtClean="0"/>
              <a:t>‹#›</a:t>
            </a:fld>
            <a:endParaRPr lang="ja-JP" altLang="en-US" noProof="0"/>
          </a:p>
        </p:txBody>
      </p:sp>
    </p:spTree>
    <p:extLst>
      <p:ext uri="{BB962C8B-B14F-4D97-AF65-F5344CB8AC3E}">
        <p14:creationId xmlns:p14="http://schemas.microsoft.com/office/powerpoint/2010/main" val="84979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spTree>
      <p:nvGrpSpPr>
        <p:cNvPr id="1" name=""/>
        <p:cNvGrpSpPr/>
        <p:nvPr/>
      </p:nvGrpSpPr>
      <p:grpSpPr>
        <a:xfrm>
          <a:off x="0" y="0"/>
          <a:ext cx="0" cy="0"/>
          <a:chOff x="0" y="0"/>
          <a:chExt cx="0" cy="0"/>
        </a:xfrm>
      </p:grpSpPr>
      <p:sp>
        <p:nvSpPr>
          <p:cNvPr id="5" name="長方形 4">
            <a:extLst>
              <a:ext uri="{FF2B5EF4-FFF2-40B4-BE49-F238E27FC236}">
                <a16:creationId xmlns:a16="http://schemas.microsoft.com/office/drawing/2014/main" id="{29C071DB-1B6B-4FC3-A099-12F35734D22D}"/>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8" name="長方形 7">
            <a:extLst>
              <a:ext uri="{FF2B5EF4-FFF2-40B4-BE49-F238E27FC236}">
                <a16:creationId xmlns:a16="http://schemas.microsoft.com/office/drawing/2014/main" id="{35768407-2D97-4F4F-8CB8-4D3668680B64}"/>
              </a:ext>
            </a:extLst>
          </p:cNvPr>
          <p:cNvSpPr/>
          <p:nvPr userDrawn="1"/>
        </p:nvSpPr>
        <p:spPr>
          <a:xfrm>
            <a:off x="371475" y="1460501"/>
            <a:ext cx="5724525" cy="47402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n>
                <a:noFill/>
              </a:ln>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E94FD2F3-3119-48E2-B464-A93E23C5A607}"/>
              </a:ext>
            </a:extLst>
          </p:cNvPr>
          <p:cNvSpPr>
            <a:spLocks noGrp="1"/>
          </p:cNvSpPr>
          <p:nvPr>
            <p:ph type="title"/>
          </p:nvPr>
        </p:nvSpPr>
        <p:spPr>
          <a:xfrm>
            <a:off x="1244600" y="260351"/>
            <a:ext cx="9702800" cy="973137"/>
          </a:xfrm>
        </p:spPr>
        <p:txBody>
          <a:bodyPr rtlCol="0">
            <a:normAutofit/>
          </a:bodyPr>
          <a:lstStyle>
            <a:lvl1pPr algn="ctr">
              <a:defRPr sz="4400">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3" name="コンテンツ プレースホルダー 2">
            <a:extLst>
              <a:ext uri="{FF2B5EF4-FFF2-40B4-BE49-F238E27FC236}">
                <a16:creationId xmlns:a16="http://schemas.microsoft.com/office/drawing/2014/main" id="{FCE87C6E-3441-429B-A81D-87F8344C068B}"/>
              </a:ext>
            </a:extLst>
          </p:cNvPr>
          <p:cNvSpPr>
            <a:spLocks noGrp="1"/>
          </p:cNvSpPr>
          <p:nvPr>
            <p:ph idx="1"/>
          </p:nvPr>
        </p:nvSpPr>
        <p:spPr>
          <a:xfrm>
            <a:off x="546100" y="1638299"/>
            <a:ext cx="5346700" cy="4381501"/>
          </a:xfrm>
        </p:spPr>
        <p:txBody>
          <a:bodyPr rtlCol="0">
            <a:normAutofit/>
          </a:bodyPr>
          <a:lstStyle>
            <a:lvl1pPr>
              <a:defRPr sz="2400">
                <a:solidFill>
                  <a:schemeClr val="bg1"/>
                </a:solidFill>
                <a:latin typeface="Meiryo UI" panose="020B0604030504040204" pitchFamily="50" charset="-128"/>
                <a:ea typeface="Meiryo UI" panose="020B0604030504040204" pitchFamily="50" charset="-128"/>
              </a:defRPr>
            </a:lvl1pPr>
            <a:lvl2pPr>
              <a:defRPr sz="2000">
                <a:solidFill>
                  <a:schemeClr val="bg1"/>
                </a:solidFill>
                <a:latin typeface="Meiryo UI" panose="020B0604030504040204" pitchFamily="50" charset="-128"/>
                <a:ea typeface="Meiryo UI" panose="020B0604030504040204" pitchFamily="50" charset="-128"/>
              </a:defRPr>
            </a:lvl2pPr>
            <a:lvl3pPr>
              <a:defRPr sz="1800">
                <a:solidFill>
                  <a:schemeClr val="bg1"/>
                </a:solidFill>
                <a:latin typeface="Meiryo UI" panose="020B0604030504040204" pitchFamily="50" charset="-128"/>
                <a:ea typeface="Meiryo UI" panose="020B0604030504040204" pitchFamily="50" charset="-128"/>
              </a:defRPr>
            </a:lvl3pPr>
            <a:lvl4pPr>
              <a:defRPr sz="1600">
                <a:solidFill>
                  <a:schemeClr val="bg1"/>
                </a:solidFill>
                <a:latin typeface="Meiryo UI" panose="020B0604030504040204" pitchFamily="50" charset="-128"/>
                <a:ea typeface="Meiryo UI" panose="020B0604030504040204" pitchFamily="50" charset="-128"/>
              </a:defRPr>
            </a:lvl4pPr>
            <a:lvl5pPr>
              <a:defRPr sz="1600">
                <a:solidFill>
                  <a:schemeClr val="bg1"/>
                </a:solidFill>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6" name="スライド番号プレースホルダー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rtlCol="0"/>
          <a:lstStyle>
            <a:lvl1pPr>
              <a:defRPr>
                <a:latin typeface="Meiryo UI" panose="020B0604030504040204" pitchFamily="50" charset="-128"/>
                <a:ea typeface="Meiryo UI" panose="020B0604030504040204" pitchFamily="50" charset="-128"/>
              </a:defRPr>
            </a:lvl1pPr>
          </a:lstStyle>
          <a:p>
            <a:fld id="{03DC2DEF-D2FE-4B45-ABA4-9F153FD1C98A}" type="slidenum">
              <a:rPr lang="en-US" altLang="ja-JP" noProof="0" smtClean="0"/>
              <a:pPr/>
              <a:t>‹#›</a:t>
            </a:fld>
            <a:endParaRPr lang="ja-JP" altLang="en-US" noProof="0"/>
          </a:p>
        </p:txBody>
      </p:sp>
      <p:sp>
        <p:nvSpPr>
          <p:cNvPr id="7" name="図プレースホルダー 6">
            <a:extLst>
              <a:ext uri="{FF2B5EF4-FFF2-40B4-BE49-F238E27FC236}">
                <a16:creationId xmlns:a16="http://schemas.microsoft.com/office/drawing/2014/main" id="{6D4AFEBD-46AA-4A09-AD19-CDD123811A47}"/>
              </a:ext>
            </a:extLst>
          </p:cNvPr>
          <p:cNvSpPr>
            <a:spLocks noGrp="1"/>
          </p:cNvSpPr>
          <p:nvPr>
            <p:ph type="pic" sz="quarter" idx="13" hasCustomPrompt="1"/>
          </p:nvPr>
        </p:nvSpPr>
        <p:spPr>
          <a:xfrm>
            <a:off x="6096000" y="1460501"/>
            <a:ext cx="5795963" cy="4740274"/>
          </a:xfrm>
          <a:solidFill>
            <a:schemeClr val="bg1">
              <a:lumMod val="95000"/>
            </a:schemeClr>
          </a:solidFill>
        </p:spPr>
        <p:txBody>
          <a:bodyPr vert="horz" lIns="91440" tIns="45720" rIns="91440" bIns="45720" rtlCol="0">
            <a:norm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アイコンをクリックして画像を追加</a:t>
            </a:r>
          </a:p>
        </p:txBody>
      </p:sp>
    </p:spTree>
    <p:extLst>
      <p:ext uri="{BB962C8B-B14F-4D97-AF65-F5344CB8AC3E}">
        <p14:creationId xmlns:p14="http://schemas.microsoft.com/office/powerpoint/2010/main" val="3377171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タイトルとコンテンツ">
    <p:spTree>
      <p:nvGrpSpPr>
        <p:cNvPr id="1" name=""/>
        <p:cNvGrpSpPr/>
        <p:nvPr/>
      </p:nvGrpSpPr>
      <p:grpSpPr>
        <a:xfrm>
          <a:off x="0" y="0"/>
          <a:ext cx="0" cy="0"/>
          <a:chOff x="0" y="0"/>
          <a:chExt cx="0" cy="0"/>
        </a:xfrm>
      </p:grpSpPr>
      <p:sp>
        <p:nvSpPr>
          <p:cNvPr id="8" name="長方形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E94FD2F3-3119-48E2-B464-A93E23C5A607}"/>
              </a:ext>
            </a:extLst>
          </p:cNvPr>
          <p:cNvSpPr>
            <a:spLocks noGrp="1"/>
          </p:cNvSpPr>
          <p:nvPr>
            <p:ph type="title"/>
          </p:nvPr>
        </p:nvSpPr>
        <p:spPr>
          <a:xfrm>
            <a:off x="371476" y="260351"/>
            <a:ext cx="5495926" cy="2138362"/>
          </a:xfrm>
        </p:spPr>
        <p:txBody>
          <a:bodyPr rtlCol="0" anchor="b">
            <a:noAutofit/>
          </a:bodyPr>
          <a:lstStyle>
            <a:lvl1pPr>
              <a:defRPr sz="5400">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3" name="コンテンツ プレースホルダー 2">
            <a:extLst>
              <a:ext uri="{FF2B5EF4-FFF2-40B4-BE49-F238E27FC236}">
                <a16:creationId xmlns:a16="http://schemas.microsoft.com/office/drawing/2014/main" id="{FCE87C6E-3441-429B-A81D-87F8344C068B}"/>
              </a:ext>
            </a:extLst>
          </p:cNvPr>
          <p:cNvSpPr>
            <a:spLocks noGrp="1"/>
          </p:cNvSpPr>
          <p:nvPr>
            <p:ph idx="1"/>
          </p:nvPr>
        </p:nvSpPr>
        <p:spPr>
          <a:xfrm>
            <a:off x="371475" y="2603500"/>
            <a:ext cx="5495926" cy="3573463"/>
          </a:xfrm>
        </p:spPr>
        <p:txBody>
          <a:bodyPr rtlCol="0"/>
          <a:lstStyle>
            <a:lvl1pPr>
              <a:defRPr>
                <a:latin typeface="Meiryo UI" panose="020B0604030504040204" pitchFamily="50" charset="-128"/>
                <a:ea typeface="Meiryo UI" panose="020B0604030504040204" pitchFamily="50" charset="-128"/>
              </a:defRPr>
            </a:lvl1pPr>
            <a:lvl2pPr>
              <a:defRPr>
                <a:latin typeface="Meiryo UI" panose="020B0604030504040204" pitchFamily="50" charset="-128"/>
                <a:ea typeface="Meiryo UI" panose="020B0604030504040204" pitchFamily="50" charset="-128"/>
              </a:defRPr>
            </a:lvl2pPr>
            <a:lvl3pPr>
              <a:defRPr>
                <a:latin typeface="Meiryo UI" panose="020B0604030504040204" pitchFamily="50" charset="-128"/>
                <a:ea typeface="Meiryo UI" panose="020B0604030504040204" pitchFamily="50" charset="-128"/>
              </a:defRPr>
            </a:lvl3pPr>
            <a:lvl4pPr>
              <a:defRPr>
                <a:latin typeface="Meiryo UI" panose="020B0604030504040204" pitchFamily="50" charset="-128"/>
                <a:ea typeface="Meiryo UI" panose="020B0604030504040204" pitchFamily="50" charset="-128"/>
              </a:defRPr>
            </a:lvl4pPr>
            <a:lvl5pPr>
              <a:defRPr>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6" name="スライド番号プレースホルダー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rtlCol="0"/>
          <a:lstStyle>
            <a:lvl1pPr>
              <a:defRPr>
                <a:latin typeface="Meiryo UI" panose="020B0604030504040204" pitchFamily="50" charset="-128"/>
                <a:ea typeface="Meiryo UI" panose="020B0604030504040204" pitchFamily="50" charset="-128"/>
              </a:defRPr>
            </a:lvl1pPr>
          </a:lstStyle>
          <a:p>
            <a:fld id="{03DC2DEF-D2FE-4B45-ABA4-9F153FD1C98A}" type="slidenum">
              <a:rPr lang="en-US" altLang="ja-JP" noProof="0" smtClean="0"/>
              <a:pPr/>
              <a:t>‹#›</a:t>
            </a:fld>
            <a:endParaRPr lang="ja-JP" altLang="en-US" noProof="0"/>
          </a:p>
        </p:txBody>
      </p:sp>
      <p:sp>
        <p:nvSpPr>
          <p:cNvPr id="5" name="図プレースホルダー 1">
            <a:extLst>
              <a:ext uri="{FF2B5EF4-FFF2-40B4-BE49-F238E27FC236}">
                <a16:creationId xmlns:a16="http://schemas.microsoft.com/office/drawing/2014/main" id="{08C777B1-9A90-4B1E-A6AE-9339286077EB}"/>
              </a:ext>
            </a:extLst>
          </p:cNvPr>
          <p:cNvSpPr>
            <a:spLocks noGrp="1"/>
          </p:cNvSpPr>
          <p:nvPr>
            <p:ph type="pic" sz="quarter" idx="10" hasCustomPrompt="1"/>
          </p:nvPr>
        </p:nvSpPr>
        <p:spPr>
          <a:xfrm>
            <a:off x="9191224" y="637283"/>
            <a:ext cx="2692800" cy="2782540"/>
          </a:xfrm>
          <a:custGeom>
            <a:avLst/>
            <a:gdLst>
              <a:gd name="connsiteX0" fmla="*/ 0 w 2692800"/>
              <a:gd name="connsiteY0" fmla="*/ 0 h 2693640"/>
              <a:gd name="connsiteX1" fmla="*/ 2692800 w 2692800"/>
              <a:gd name="connsiteY1" fmla="*/ 0 h 2693640"/>
              <a:gd name="connsiteX2" fmla="*/ 2692800 w 2692800"/>
              <a:gd name="connsiteY2" fmla="*/ 2693640 h 2693640"/>
              <a:gd name="connsiteX3" fmla="*/ 0 w 2692800"/>
              <a:gd name="connsiteY3" fmla="*/ 2693640 h 2693640"/>
            </a:gdLst>
            <a:ahLst/>
            <a:cxnLst>
              <a:cxn ang="0">
                <a:pos x="connsiteX0" y="connsiteY0"/>
              </a:cxn>
              <a:cxn ang="0">
                <a:pos x="connsiteX1" y="connsiteY1"/>
              </a:cxn>
              <a:cxn ang="0">
                <a:pos x="connsiteX2" y="connsiteY2"/>
              </a:cxn>
              <a:cxn ang="0">
                <a:pos x="connsiteX3" y="connsiteY3"/>
              </a:cxn>
            </a:cxnLst>
            <a:rect l="l" t="t" r="r" b="b"/>
            <a:pathLst>
              <a:path w="2692800" h="2693640">
                <a:moveTo>
                  <a:pt x="0" y="0"/>
                </a:moveTo>
                <a:lnTo>
                  <a:pt x="2692800" y="0"/>
                </a:lnTo>
                <a:lnTo>
                  <a:pt x="2692800" y="2693640"/>
                </a:lnTo>
                <a:lnTo>
                  <a:pt x="0" y="2693640"/>
                </a:lnTo>
                <a:close/>
              </a:path>
            </a:pathLst>
          </a:custGeom>
          <a:solidFill>
            <a:schemeClr val="bg1">
              <a:lumMod val="95000"/>
            </a:schemeClr>
          </a:solidFill>
        </p:spPr>
        <p:txBody>
          <a:bodyPr vert="horz" lIns="91440" tIns="45720" rIns="91440" bIns="45720" rtlCol="0">
            <a:normAutofit/>
          </a:bodyPr>
          <a:lstStyle>
            <a:lvl1pPr>
              <a:defRPr lang="en-ID" sz="1800" dirty="0">
                <a:latin typeface="Meiryo UI" panose="020B0604030504040204" pitchFamily="50" charset="-128"/>
                <a:ea typeface="Meiryo UI" panose="020B0604030504040204" pitchFamily="50" charset="-128"/>
              </a:defRPr>
            </a:lvl1pPr>
          </a:lstStyle>
          <a:p>
            <a:pPr marL="0" lvl="0" indent="0" algn="ctr" rtl="0">
              <a:buNone/>
            </a:pPr>
            <a:r>
              <a:rPr lang="ja-JP" altLang="en-US" noProof="0"/>
              <a:t>画像をここに追加</a:t>
            </a:r>
          </a:p>
        </p:txBody>
      </p:sp>
      <p:sp>
        <p:nvSpPr>
          <p:cNvPr id="7" name="図プレースホルダー 2">
            <a:extLst>
              <a:ext uri="{FF2B5EF4-FFF2-40B4-BE49-F238E27FC236}">
                <a16:creationId xmlns:a16="http://schemas.microsoft.com/office/drawing/2014/main" id="{0FEA994A-8056-4F3D-9365-B6A362A93EE3}"/>
              </a:ext>
            </a:extLst>
          </p:cNvPr>
          <p:cNvSpPr>
            <a:spLocks noGrp="1"/>
          </p:cNvSpPr>
          <p:nvPr>
            <p:ph type="pic" sz="quarter" idx="11" hasCustomPrompt="1"/>
          </p:nvPr>
        </p:nvSpPr>
        <p:spPr>
          <a:xfrm>
            <a:off x="6498424" y="3430043"/>
            <a:ext cx="2692800" cy="2772320"/>
          </a:xfrm>
          <a:custGeom>
            <a:avLst/>
            <a:gdLst>
              <a:gd name="connsiteX0" fmla="*/ 0 w 2692800"/>
              <a:gd name="connsiteY0" fmla="*/ 0 h 2693640"/>
              <a:gd name="connsiteX1" fmla="*/ 2692800 w 2692800"/>
              <a:gd name="connsiteY1" fmla="*/ 0 h 2693640"/>
              <a:gd name="connsiteX2" fmla="*/ 2692800 w 2692800"/>
              <a:gd name="connsiteY2" fmla="*/ 2693640 h 2693640"/>
              <a:gd name="connsiteX3" fmla="*/ 0 w 2692800"/>
              <a:gd name="connsiteY3" fmla="*/ 2693640 h 2693640"/>
            </a:gdLst>
            <a:ahLst/>
            <a:cxnLst>
              <a:cxn ang="0">
                <a:pos x="connsiteX0" y="connsiteY0"/>
              </a:cxn>
              <a:cxn ang="0">
                <a:pos x="connsiteX1" y="connsiteY1"/>
              </a:cxn>
              <a:cxn ang="0">
                <a:pos x="connsiteX2" y="connsiteY2"/>
              </a:cxn>
              <a:cxn ang="0">
                <a:pos x="connsiteX3" y="connsiteY3"/>
              </a:cxn>
            </a:cxnLst>
            <a:rect l="l" t="t" r="r" b="b"/>
            <a:pathLst>
              <a:path w="2692800" h="2693640">
                <a:moveTo>
                  <a:pt x="0" y="0"/>
                </a:moveTo>
                <a:lnTo>
                  <a:pt x="2692800" y="0"/>
                </a:lnTo>
                <a:lnTo>
                  <a:pt x="2692800" y="2693640"/>
                </a:lnTo>
                <a:lnTo>
                  <a:pt x="0" y="2693640"/>
                </a:lnTo>
                <a:close/>
              </a:path>
            </a:pathLst>
          </a:custGeom>
          <a:solidFill>
            <a:schemeClr val="bg1">
              <a:lumMod val="95000"/>
            </a:schemeClr>
          </a:solidFill>
        </p:spPr>
        <p:txBody>
          <a:bodyPr vert="horz" lIns="91440" tIns="45720" rIns="91440" bIns="45720" rtlCol="0">
            <a:normAutofit/>
          </a:bodyPr>
          <a:lstStyle>
            <a:lvl1pPr>
              <a:defRPr lang="en-ID" sz="1800" dirty="0">
                <a:latin typeface="Meiryo UI" panose="020B0604030504040204" pitchFamily="50" charset="-128"/>
                <a:ea typeface="Meiryo UI" panose="020B0604030504040204" pitchFamily="50" charset="-128"/>
              </a:defRPr>
            </a:lvl1pPr>
          </a:lstStyle>
          <a:p>
            <a:pPr marL="0" lvl="0" indent="0" algn="ctr" rtl="0">
              <a:buNone/>
            </a:pPr>
            <a:r>
              <a:rPr lang="ja-JP" altLang="en-US" noProof="0"/>
              <a:t>画像をここに追加</a:t>
            </a:r>
          </a:p>
        </p:txBody>
      </p:sp>
      <p:sp>
        <p:nvSpPr>
          <p:cNvPr id="9" name="長方形 8">
            <a:extLst>
              <a:ext uri="{FF2B5EF4-FFF2-40B4-BE49-F238E27FC236}">
                <a16:creationId xmlns:a16="http://schemas.microsoft.com/office/drawing/2014/main" id="{E429E334-587D-4420-9285-C2A5F494582B}"/>
              </a:ext>
            </a:extLst>
          </p:cNvPr>
          <p:cNvSpPr/>
          <p:nvPr userDrawn="1"/>
        </p:nvSpPr>
        <p:spPr>
          <a:xfrm>
            <a:off x="9289522" y="3527226"/>
            <a:ext cx="1248102" cy="12481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0" name="長方形 9">
            <a:extLst>
              <a:ext uri="{FF2B5EF4-FFF2-40B4-BE49-F238E27FC236}">
                <a16:creationId xmlns:a16="http://schemas.microsoft.com/office/drawing/2014/main" id="{F7BD4601-EF26-4D7C-8CB6-95488F17575B}"/>
              </a:ext>
            </a:extLst>
          </p:cNvPr>
          <p:cNvSpPr/>
          <p:nvPr userDrawn="1"/>
        </p:nvSpPr>
        <p:spPr>
          <a:xfrm>
            <a:off x="8621786" y="2848323"/>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1" name="長方形 10">
            <a:extLst>
              <a:ext uri="{FF2B5EF4-FFF2-40B4-BE49-F238E27FC236}">
                <a16:creationId xmlns:a16="http://schemas.microsoft.com/office/drawing/2014/main" id="{91949C41-2679-4E9D-A28C-F0C979F5702B}"/>
              </a:ext>
            </a:extLst>
          </p:cNvPr>
          <p:cNvSpPr/>
          <p:nvPr userDrawn="1"/>
        </p:nvSpPr>
        <p:spPr>
          <a:xfrm>
            <a:off x="8870898" y="2508125"/>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2" name="長方形 11">
            <a:extLst>
              <a:ext uri="{FF2B5EF4-FFF2-40B4-BE49-F238E27FC236}">
                <a16:creationId xmlns:a16="http://schemas.microsoft.com/office/drawing/2014/main" id="{3454B05D-55FD-4118-B899-4095FF50870D}"/>
              </a:ext>
            </a:extLst>
          </p:cNvPr>
          <p:cNvSpPr/>
          <p:nvPr userDrawn="1"/>
        </p:nvSpPr>
        <p:spPr>
          <a:xfrm>
            <a:off x="0" y="933450"/>
            <a:ext cx="300037" cy="14652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40533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タイトルとコンテンツ">
    <p:spTree>
      <p:nvGrpSpPr>
        <p:cNvPr id="1" name=""/>
        <p:cNvGrpSpPr/>
        <p:nvPr/>
      </p:nvGrpSpPr>
      <p:grpSpPr>
        <a:xfrm>
          <a:off x="0" y="0"/>
          <a:ext cx="0" cy="0"/>
          <a:chOff x="0" y="0"/>
          <a:chExt cx="0" cy="0"/>
        </a:xfrm>
      </p:grpSpPr>
      <p:sp>
        <p:nvSpPr>
          <p:cNvPr id="8" name="長方形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E94FD2F3-3119-48E2-B464-A93E23C5A607}"/>
              </a:ext>
            </a:extLst>
          </p:cNvPr>
          <p:cNvSpPr>
            <a:spLocks noGrp="1"/>
          </p:cNvSpPr>
          <p:nvPr>
            <p:ph type="title"/>
          </p:nvPr>
        </p:nvSpPr>
        <p:spPr>
          <a:xfrm>
            <a:off x="371476" y="1016000"/>
            <a:ext cx="3997324" cy="2501899"/>
          </a:xfrm>
        </p:spPr>
        <p:txBody>
          <a:bodyPr rtlCol="0" anchor="b">
            <a:noAutofit/>
          </a:bodyPr>
          <a:lstStyle>
            <a:lvl1pPr>
              <a:defRPr sz="5400">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3" name="コンテンツ プレースホルダー 2">
            <a:extLst>
              <a:ext uri="{FF2B5EF4-FFF2-40B4-BE49-F238E27FC236}">
                <a16:creationId xmlns:a16="http://schemas.microsoft.com/office/drawing/2014/main" id="{FCE87C6E-3441-429B-A81D-87F8344C068B}"/>
              </a:ext>
            </a:extLst>
          </p:cNvPr>
          <p:cNvSpPr>
            <a:spLocks noGrp="1"/>
          </p:cNvSpPr>
          <p:nvPr>
            <p:ph idx="1"/>
          </p:nvPr>
        </p:nvSpPr>
        <p:spPr>
          <a:xfrm>
            <a:off x="371475" y="3619500"/>
            <a:ext cx="3997325" cy="2557463"/>
          </a:xfrm>
        </p:spPr>
        <p:txBody>
          <a:bodyPr rtlCol="0">
            <a:normAutofit/>
          </a:bodyPr>
          <a:lstStyle>
            <a:lvl1pPr>
              <a:defRPr sz="2000">
                <a:latin typeface="Meiryo UI" panose="020B0604030504040204" pitchFamily="50" charset="-128"/>
                <a:ea typeface="Meiryo UI" panose="020B0604030504040204" pitchFamily="50" charset="-128"/>
              </a:defRPr>
            </a:lvl1pPr>
            <a:lvl2pPr>
              <a:defRPr sz="1800">
                <a:latin typeface="Meiryo UI" panose="020B0604030504040204" pitchFamily="50" charset="-128"/>
                <a:ea typeface="Meiryo UI" panose="020B0604030504040204" pitchFamily="50" charset="-128"/>
              </a:defRPr>
            </a:lvl2pPr>
            <a:lvl3pPr>
              <a:defRPr sz="1600">
                <a:latin typeface="Meiryo UI" panose="020B0604030504040204" pitchFamily="50" charset="-128"/>
                <a:ea typeface="Meiryo UI" panose="020B0604030504040204" pitchFamily="50" charset="-128"/>
              </a:defRPr>
            </a:lvl3pPr>
            <a:lvl4pPr>
              <a:defRPr sz="1400">
                <a:latin typeface="Meiryo UI" panose="020B0604030504040204" pitchFamily="50" charset="-128"/>
                <a:ea typeface="Meiryo UI" panose="020B0604030504040204" pitchFamily="50" charset="-128"/>
              </a:defRPr>
            </a:lvl4pPr>
            <a:lvl5pPr>
              <a:defRPr sz="1400">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6" name="スライド番号プレースホルダー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rtlCol="0"/>
          <a:lstStyle>
            <a:lvl1pPr>
              <a:defRPr>
                <a:latin typeface="Meiryo UI" panose="020B0604030504040204" pitchFamily="50" charset="-128"/>
                <a:ea typeface="Meiryo UI" panose="020B0604030504040204" pitchFamily="50" charset="-128"/>
              </a:defRPr>
            </a:lvl1pPr>
          </a:lstStyle>
          <a:p>
            <a:fld id="{03DC2DEF-D2FE-4B45-ABA4-9F153FD1C98A}" type="slidenum">
              <a:rPr lang="en-US" altLang="ja-JP" noProof="0" smtClean="0"/>
              <a:pPr/>
              <a:t>‹#›</a:t>
            </a:fld>
            <a:endParaRPr lang="ja-JP" altLang="en-US" noProof="0"/>
          </a:p>
        </p:txBody>
      </p:sp>
      <p:sp>
        <p:nvSpPr>
          <p:cNvPr id="13" name="図プレースホルダー 6">
            <a:extLst>
              <a:ext uri="{FF2B5EF4-FFF2-40B4-BE49-F238E27FC236}">
                <a16:creationId xmlns:a16="http://schemas.microsoft.com/office/drawing/2014/main" id="{9303FD92-1AC4-4708-B13E-C97E00210D2E}"/>
              </a:ext>
            </a:extLst>
          </p:cNvPr>
          <p:cNvSpPr>
            <a:spLocks noGrp="1"/>
          </p:cNvSpPr>
          <p:nvPr>
            <p:ph type="pic" sz="quarter" idx="13" hasCustomPrompt="1"/>
          </p:nvPr>
        </p:nvSpPr>
        <p:spPr>
          <a:xfrm>
            <a:off x="4902201" y="619125"/>
            <a:ext cx="3454400" cy="5581650"/>
          </a:xfrm>
          <a:solidFill>
            <a:schemeClr val="bg1">
              <a:lumMod val="95000"/>
            </a:schemeClr>
          </a:solidFill>
        </p:spPr>
        <p:txBody>
          <a:bodyPr vert="horz" lIns="91440" tIns="45720" rIns="91440" bIns="45720" rtlCol="0">
            <a:norm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アイコンをクリックして画像を追加</a:t>
            </a:r>
          </a:p>
        </p:txBody>
      </p:sp>
      <p:sp>
        <p:nvSpPr>
          <p:cNvPr id="14" name="図プレースホルダー 6">
            <a:extLst>
              <a:ext uri="{FF2B5EF4-FFF2-40B4-BE49-F238E27FC236}">
                <a16:creationId xmlns:a16="http://schemas.microsoft.com/office/drawing/2014/main" id="{F6824EBC-CC6E-4D5A-B85A-DAC55ACE8533}"/>
              </a:ext>
            </a:extLst>
          </p:cNvPr>
          <p:cNvSpPr>
            <a:spLocks noGrp="1"/>
          </p:cNvSpPr>
          <p:nvPr>
            <p:ph type="pic" sz="quarter" idx="14" hasCustomPrompt="1"/>
          </p:nvPr>
        </p:nvSpPr>
        <p:spPr>
          <a:xfrm>
            <a:off x="8432801" y="260351"/>
            <a:ext cx="3454400" cy="5581649"/>
          </a:xfrm>
          <a:solidFill>
            <a:schemeClr val="bg1">
              <a:lumMod val="95000"/>
            </a:schemeClr>
          </a:solidFill>
        </p:spPr>
        <p:txBody>
          <a:bodyPr vert="horz" lIns="91440" tIns="45720" rIns="91440" bIns="45720" rtlCol="0">
            <a:normAutofit/>
          </a:bodyPr>
          <a:lstStyle>
            <a:lvl1pPr>
              <a:defRPr lang="en-US" sz="1800">
                <a:latin typeface="Meiryo UI" panose="020B0604030504040204" pitchFamily="50" charset="-128"/>
                <a:ea typeface="Meiryo UI" panose="020B0604030504040204" pitchFamily="50" charset="-128"/>
              </a:defRPr>
            </a:lvl1pPr>
          </a:lstStyle>
          <a:p>
            <a:pPr marL="0" lvl="0" indent="0" algn="ctr" rtl="0">
              <a:buNone/>
            </a:pPr>
            <a:r>
              <a:rPr lang="ja-JP" altLang="en-US" noProof="0"/>
              <a:t>アイコンをクリックして写真を追加</a:t>
            </a:r>
          </a:p>
        </p:txBody>
      </p:sp>
      <p:sp>
        <p:nvSpPr>
          <p:cNvPr id="15" name="長方形 14">
            <a:extLst>
              <a:ext uri="{FF2B5EF4-FFF2-40B4-BE49-F238E27FC236}">
                <a16:creationId xmlns:a16="http://schemas.microsoft.com/office/drawing/2014/main" id="{43661888-890D-4E0C-8076-65EDFDB7DE27}"/>
              </a:ext>
            </a:extLst>
          </p:cNvPr>
          <p:cNvSpPr/>
          <p:nvPr userDrawn="1"/>
        </p:nvSpPr>
        <p:spPr>
          <a:xfrm>
            <a:off x="8432801" y="5842000"/>
            <a:ext cx="3459162" cy="3587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6" name="長方形 15">
            <a:extLst>
              <a:ext uri="{FF2B5EF4-FFF2-40B4-BE49-F238E27FC236}">
                <a16:creationId xmlns:a16="http://schemas.microsoft.com/office/drawing/2014/main" id="{5AE48EF9-5BAF-4BD7-A6BE-866C0307B69F}"/>
              </a:ext>
            </a:extLst>
          </p:cNvPr>
          <p:cNvSpPr/>
          <p:nvPr userDrawn="1"/>
        </p:nvSpPr>
        <p:spPr>
          <a:xfrm>
            <a:off x="4902201" y="239509"/>
            <a:ext cx="3459162" cy="3587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17" name="長方形 16">
            <a:extLst>
              <a:ext uri="{FF2B5EF4-FFF2-40B4-BE49-F238E27FC236}">
                <a16:creationId xmlns:a16="http://schemas.microsoft.com/office/drawing/2014/main" id="{E8D4A5F4-99AC-4FB3-8A59-AB8D7B4FC7D7}"/>
              </a:ext>
            </a:extLst>
          </p:cNvPr>
          <p:cNvSpPr/>
          <p:nvPr userDrawn="1"/>
        </p:nvSpPr>
        <p:spPr>
          <a:xfrm>
            <a:off x="0" y="1384300"/>
            <a:ext cx="177800" cy="44577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7401361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10060ACE-E228-45FD-83E3-FF4D1CCF705F}"/>
              </a:ext>
            </a:extLst>
          </p:cNvPr>
          <p:cNvSpPr>
            <a:spLocks noGrp="1"/>
          </p:cNvSpPr>
          <p:nvPr>
            <p:ph type="title"/>
          </p:nvPr>
        </p:nvSpPr>
        <p:spPr>
          <a:xfrm>
            <a:off x="371475" y="260351"/>
            <a:ext cx="11520487" cy="758824"/>
          </a:xfrm>
          <a:prstGeom prst="rect">
            <a:avLst/>
          </a:prstGeom>
        </p:spPr>
        <p:txBody>
          <a:bodyPr vert="horz" lIns="91440" tIns="45720" rIns="91440" bIns="45720" rtlCol="0" anchor="ctr">
            <a:normAutofit/>
          </a:bodyPr>
          <a:lstStyle/>
          <a:p>
            <a:pPr rtl="0"/>
            <a:r>
              <a:rPr lang="ja-JP" altLang="en-US" noProof="0"/>
              <a:t>マスター タイトルの書式設定</a:t>
            </a:r>
          </a:p>
        </p:txBody>
      </p:sp>
      <p:sp>
        <p:nvSpPr>
          <p:cNvPr id="3" name="テキスト プレースホルダー 2">
            <a:extLst>
              <a:ext uri="{FF2B5EF4-FFF2-40B4-BE49-F238E27FC236}">
                <a16:creationId xmlns:a16="http://schemas.microsoft.com/office/drawing/2014/main" id="{D88AF9FF-2A4E-41E6-956B-69BC625CC9A4}"/>
              </a:ext>
            </a:extLst>
          </p:cNvPr>
          <p:cNvSpPr>
            <a:spLocks noGrp="1"/>
          </p:cNvSpPr>
          <p:nvPr>
            <p:ph type="body" idx="1"/>
          </p:nvPr>
        </p:nvSpPr>
        <p:spPr>
          <a:xfrm>
            <a:off x="371474" y="1233488"/>
            <a:ext cx="11520487" cy="4943475"/>
          </a:xfrm>
          <a:prstGeom prst="rect">
            <a:avLst/>
          </a:prstGeom>
        </p:spPr>
        <p:txBody>
          <a:bodyPr vert="horz" lIns="91440" tIns="45720" rIns="91440" bIns="45720" rtlCol="0">
            <a:normAutofit/>
          </a:body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7" name="長方形 6">
            <a:extLst>
              <a:ext uri="{FF2B5EF4-FFF2-40B4-BE49-F238E27FC236}">
                <a16:creationId xmlns:a16="http://schemas.microsoft.com/office/drawing/2014/main" id="{CEE1F87C-C7F2-4F14-86B1-854B7B0C580E}"/>
              </a:ext>
            </a:extLst>
          </p:cNvPr>
          <p:cNvSpPr/>
          <p:nvPr userDrawn="1"/>
        </p:nvSpPr>
        <p:spPr>
          <a:xfrm>
            <a:off x="11229975" y="6512060"/>
            <a:ext cx="962025" cy="3459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
        <p:nvSpPr>
          <p:cNvPr id="6" name="スライド番号プレースホルダー 5">
            <a:extLst>
              <a:ext uri="{FF2B5EF4-FFF2-40B4-BE49-F238E27FC236}">
                <a16:creationId xmlns:a16="http://schemas.microsoft.com/office/drawing/2014/main" id="{94FD9470-E137-41DF-A5CA-C7B4B9856E94}"/>
              </a:ext>
            </a:extLst>
          </p:cNvPr>
          <p:cNvSpPr>
            <a:spLocks noGrp="1"/>
          </p:cNvSpPr>
          <p:nvPr>
            <p:ph type="sldNum" sz="quarter" idx="4"/>
          </p:nvPr>
        </p:nvSpPr>
        <p:spPr>
          <a:xfrm>
            <a:off x="11518900" y="6581978"/>
            <a:ext cx="373062" cy="206104"/>
          </a:xfrm>
          <a:prstGeom prst="rect">
            <a:avLst/>
          </a:prstGeom>
        </p:spPr>
        <p:txBody>
          <a:bodyPr vert="horz" lIns="91440" tIns="45720" rIns="91440" bIns="45720" rtlCol="0" anchor="ctr"/>
          <a:lstStyle>
            <a:lvl1pPr algn="r">
              <a:defRPr sz="1200">
                <a:solidFill>
                  <a:schemeClr val="bg1"/>
                </a:solidFill>
                <a:latin typeface="Meiryo UI" panose="020B0604030504040204" pitchFamily="50" charset="-128"/>
                <a:ea typeface="Meiryo UI" panose="020B0604030504040204" pitchFamily="50" charset="-128"/>
              </a:defRPr>
            </a:lvl1pPr>
          </a:lstStyle>
          <a:p>
            <a:fld id="{03DC2DEF-D2FE-4B45-ABA4-9F153FD1C98A}" type="slidenum">
              <a:rPr lang="en-US" altLang="ja-JP" noProof="0" smtClean="0"/>
              <a:pPr/>
              <a:t>‹#›</a:t>
            </a:fld>
            <a:endParaRPr lang="ja-JP" altLang="en-US" noProof="0"/>
          </a:p>
        </p:txBody>
      </p:sp>
      <p:sp>
        <p:nvSpPr>
          <p:cNvPr id="8" name="長方形 7">
            <a:extLst>
              <a:ext uri="{FF2B5EF4-FFF2-40B4-BE49-F238E27FC236}">
                <a16:creationId xmlns:a16="http://schemas.microsoft.com/office/drawing/2014/main" id="{48AB12CC-D752-4664-B92F-BAEFF0416B7E}"/>
              </a:ext>
            </a:extLst>
          </p:cNvPr>
          <p:cNvSpPr/>
          <p:nvPr userDrawn="1"/>
        </p:nvSpPr>
        <p:spPr>
          <a:xfrm>
            <a:off x="0" y="260350"/>
            <a:ext cx="300037" cy="755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434583292"/>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50" r:id="rId6"/>
    <p:sldLayoutId id="2147483664" r:id="rId7"/>
    <p:sldLayoutId id="2147483665" r:id="rId8"/>
    <p:sldLayoutId id="2147483666" r:id="rId9"/>
    <p:sldLayoutId id="2147483667" r:id="rId10"/>
    <p:sldLayoutId id="2147483668" r:id="rId11"/>
    <p:sldLayoutId id="2147483669" r:id="rId12"/>
    <p:sldLayoutId id="2147483651" r:id="rId13"/>
    <p:sldLayoutId id="2147483670" r:id="rId14"/>
    <p:sldLayoutId id="2147483671" r:id="rId15"/>
    <p:sldLayoutId id="2147483672" r:id="rId16"/>
    <p:sldLayoutId id="2147483673" r:id="rId17"/>
    <p:sldLayoutId id="2147483652" r:id="rId18"/>
    <p:sldLayoutId id="2147483674" r:id="rId19"/>
    <p:sldLayoutId id="2147483675" r:id="rId20"/>
    <p:sldLayoutId id="2147483676" r:id="rId21"/>
    <p:sldLayoutId id="2147483677" r:id="rId22"/>
    <p:sldLayoutId id="2147483655" r:id="rId23"/>
    <p:sldLayoutId id="2147483678" r:id="rId24"/>
    <p:sldLayoutId id="2147483679" r:id="rId25"/>
    <p:sldLayoutId id="2147483680" r:id="rId26"/>
    <p:sldLayoutId id="2147483681" r:id="rId27"/>
    <p:sldLayoutId id="2147483653" r:id="rId28"/>
    <p:sldLayoutId id="2147483682" r:id="rId29"/>
    <p:sldLayoutId id="2147483683" r:id="rId30"/>
    <p:sldLayoutId id="2147483684" r:id="rId31"/>
    <p:sldLayoutId id="2147483685" r:id="rId32"/>
    <p:sldLayoutId id="2147483654" r:id="rId33"/>
    <p:sldLayoutId id="2147483686" r:id="rId34"/>
    <p:sldLayoutId id="2147483687" r:id="rId35"/>
    <p:sldLayoutId id="2147483689" r:id="rId36"/>
    <p:sldLayoutId id="2147483688" r:id="rId37"/>
    <p:sldLayoutId id="2147483690" r:id="rId38"/>
    <p:sldLayoutId id="2147483691" r:id="rId39"/>
    <p:sldLayoutId id="2147483692" r:id="rId40"/>
    <p:sldLayoutId id="2147483693" r:id="rId41"/>
    <p:sldLayoutId id="2147483694" r:id="rId42"/>
    <p:sldLayoutId id="2147483695" r:id="rId43"/>
    <p:sldLayoutId id="2147483703" r:id="rId44"/>
    <p:sldLayoutId id="2147483696" r:id="rId45"/>
    <p:sldLayoutId id="2147483697" r:id="rId46"/>
    <p:sldLayoutId id="2147483698" r:id="rId47"/>
    <p:sldLayoutId id="2147483699" r:id="rId48"/>
    <p:sldLayoutId id="2147483700" r:id="rId49"/>
    <p:sldLayoutId id="2147483701" r:id="rId50"/>
    <p:sldLayoutId id="2147483702" r:id="rId51"/>
    <p:sldLayoutId id="2147483656" r:id="rId52"/>
    <p:sldLayoutId id="2147483657" r:id="rId53"/>
    <p:sldLayoutId id="2147483704" r:id="rId54"/>
  </p:sldLayoutIdLst>
  <p:hf hdr="0" ftr="0" dt="0"/>
  <p:txStyles>
    <p:titleStyle>
      <a:lvl1pPr algn="l" defTabSz="914400" rtl="0" eaLnBrk="1" latinLnBrk="0" hangingPunct="1">
        <a:lnSpc>
          <a:spcPct val="90000"/>
        </a:lnSpc>
        <a:spcBef>
          <a:spcPct val="0"/>
        </a:spcBef>
        <a:buNone/>
        <a:defRPr kumimoji="1" sz="3600" b="1" kern="1200">
          <a:solidFill>
            <a:schemeClr val="tx1"/>
          </a:solidFill>
          <a:latin typeface="Meiryo UI" panose="020B0604030504040204" pitchFamily="50" charset="-128"/>
          <a:ea typeface="Meiryo UI" panose="020B0604030504040204" pitchFamily="50"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eiryo UI" panose="020B0604030504040204" pitchFamily="50" charset="-128"/>
          <a:ea typeface="Meiryo UI"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eiryo UI" panose="020B0604030504040204" pitchFamily="50" charset="-128"/>
          <a:ea typeface="Meiryo UI"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eiryo UI" panose="020B0604030504040204" pitchFamily="50" charset="-128"/>
          <a:ea typeface="Meiryo UI"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4" userDrawn="1">
          <p15:clr>
            <a:srgbClr val="F26B43"/>
          </p15:clr>
        </p15:guide>
        <p15:guide id="2" pos="234" userDrawn="1">
          <p15:clr>
            <a:srgbClr val="F26B43"/>
          </p15:clr>
        </p15:guide>
        <p15:guide id="3" orient="horz" pos="4133" userDrawn="1">
          <p15:clr>
            <a:srgbClr val="F26B43"/>
          </p15:clr>
        </p15:guide>
        <p15:guide id="4" pos="7491" userDrawn="1">
          <p15:clr>
            <a:srgbClr val="F26B43"/>
          </p15:clr>
        </p15:guide>
        <p15:guide id="5" orient="horz" pos="640" userDrawn="1">
          <p15:clr>
            <a:srgbClr val="F26B43"/>
          </p15:clr>
        </p15:guide>
        <p15:guide id="6" orient="horz" pos="777" userDrawn="1">
          <p15:clr>
            <a:srgbClr val="F26B43"/>
          </p15:clr>
        </p15:guide>
        <p15:guide id="7" orient="horz" pos="4020" userDrawn="1">
          <p15:clr>
            <a:srgbClr val="F26B43"/>
          </p15:clr>
        </p15:guide>
        <p15:guide id="8" orient="horz" pos="390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4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54.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47.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47.xm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山と湖の風景&#10;&#10;AI によって生成されたコンテンツは間違っている可能性があります。">
            <a:extLst>
              <a:ext uri="{FF2B5EF4-FFF2-40B4-BE49-F238E27FC236}">
                <a16:creationId xmlns:a16="http://schemas.microsoft.com/office/drawing/2014/main" id="{90F51806-5A95-B01D-BBE5-81742798C16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89021" y="0"/>
            <a:ext cx="5675013" cy="6857295"/>
          </a:xfrm>
          <a:prstGeom prst="rect">
            <a:avLst/>
          </a:prstGeom>
        </p:spPr>
      </p:pic>
      <p:sp>
        <p:nvSpPr>
          <p:cNvPr id="7" name="コンテンツ プレースホルダー 6">
            <a:extLst>
              <a:ext uri="{FF2B5EF4-FFF2-40B4-BE49-F238E27FC236}">
                <a16:creationId xmlns:a16="http://schemas.microsoft.com/office/drawing/2014/main" id="{1D6EB617-E017-4B26-9576-8578E948979A}"/>
              </a:ext>
            </a:extLst>
          </p:cNvPr>
          <p:cNvSpPr>
            <a:spLocks noGrp="1"/>
          </p:cNvSpPr>
          <p:nvPr>
            <p:ph idx="1"/>
          </p:nvPr>
        </p:nvSpPr>
        <p:spPr>
          <a:xfrm>
            <a:off x="6356838" y="305638"/>
            <a:ext cx="5535124" cy="3180282"/>
          </a:xfrm>
        </p:spPr>
        <p:txBody>
          <a:bodyPr rtlCol="0">
            <a:normAutofit lnSpcReduction="10000"/>
          </a:bodyPr>
          <a:lstStyle/>
          <a:p>
            <a:pPr marL="0" indent="0" rtl="0">
              <a:lnSpc>
                <a:spcPct val="80000"/>
              </a:lnSpc>
              <a:buNone/>
            </a:pPr>
            <a:r>
              <a:rPr lang="en-US" altLang="ja-JP" sz="1800" b="1" dirty="0"/>
              <a:t>About this document</a:t>
            </a:r>
          </a:p>
          <a:p>
            <a:pPr marL="536575" lvl="1" indent="-263525">
              <a:lnSpc>
                <a:spcPct val="100000"/>
              </a:lnSpc>
            </a:pPr>
            <a:r>
              <a:rPr lang="en-US" altLang="ja-JP" sz="1600" dirty="0"/>
              <a:t>This material provides an introduction of nursing care work and the reception of foreign care workers in Japan for people in XX.</a:t>
            </a:r>
            <a:r>
              <a:rPr lang="ja-JP" altLang="en-US" sz="1600" dirty="0"/>
              <a:t>　</a:t>
            </a:r>
          </a:p>
          <a:p>
            <a:pPr marL="536575" lvl="1" indent="-263525">
              <a:lnSpc>
                <a:spcPct val="100000"/>
              </a:lnSpc>
            </a:pPr>
            <a:r>
              <a:rPr lang="en-US" altLang="ja-JP" sz="1600" dirty="0"/>
              <a:t>Japan has an aging population and is actively receiving foreign care workers.</a:t>
            </a:r>
          </a:p>
          <a:p>
            <a:pPr marL="536575" lvl="1" indent="-263525">
              <a:lnSpc>
                <a:spcPct val="100000"/>
              </a:lnSpc>
            </a:pPr>
            <a:r>
              <a:rPr lang="en-US" altLang="ja-JP" sz="1600" dirty="0"/>
              <a:t>By working in Japan, you can get stable income and learn nursing care skills. This also helps to develop the economy and the talent in your country.</a:t>
            </a:r>
          </a:p>
          <a:p>
            <a:pPr marL="536575" lvl="1" indent="-263525">
              <a:lnSpc>
                <a:spcPct val="100000"/>
              </a:lnSpc>
            </a:pPr>
            <a:r>
              <a:rPr lang="en-US" altLang="ja-JP" sz="1600" dirty="0"/>
              <a:t>This material explains the advantages and system of working in Japan.</a:t>
            </a:r>
          </a:p>
          <a:p>
            <a:pPr marL="536575" lvl="1" indent="-263525">
              <a:lnSpc>
                <a:spcPct val="100000"/>
              </a:lnSpc>
            </a:pPr>
            <a:endParaRPr lang="ja-JP" altLang="en-US" sz="1600" dirty="0"/>
          </a:p>
        </p:txBody>
      </p:sp>
      <p:sp>
        <p:nvSpPr>
          <p:cNvPr id="4" name="スライド番号プレースホルダー 3">
            <a:extLst>
              <a:ext uri="{FF2B5EF4-FFF2-40B4-BE49-F238E27FC236}">
                <a16:creationId xmlns:a16="http://schemas.microsoft.com/office/drawing/2014/main" id="{D4C183CA-19AD-485E-AEC5-FC032D453828}"/>
              </a:ext>
            </a:extLst>
          </p:cNvPr>
          <p:cNvSpPr>
            <a:spLocks noGrp="1"/>
          </p:cNvSpPr>
          <p:nvPr>
            <p:ph type="sldNum" sz="quarter" idx="12"/>
          </p:nvPr>
        </p:nvSpPr>
        <p:spPr/>
        <p:txBody>
          <a:bodyPr rtlCol="0"/>
          <a:lstStyle/>
          <a:p>
            <a:pPr rtl="0"/>
            <a:fld id="{03DC2DEF-D2FE-4B45-ABA4-9F153FD1C98A}" type="slidenum">
              <a:rPr lang="en-US" altLang="ja-JP" smtClean="0"/>
              <a:t>0</a:t>
            </a:fld>
            <a:endParaRPr lang="ja-JP" altLang="en-US"/>
          </a:p>
        </p:txBody>
      </p:sp>
      <p:sp>
        <p:nvSpPr>
          <p:cNvPr id="5" name="タイトル 2">
            <a:extLst>
              <a:ext uri="{FF2B5EF4-FFF2-40B4-BE49-F238E27FC236}">
                <a16:creationId xmlns:a16="http://schemas.microsoft.com/office/drawing/2014/main" id="{3D71C9CD-CAE8-4AC8-936D-333769D479E5}"/>
              </a:ext>
            </a:extLst>
          </p:cNvPr>
          <p:cNvSpPr txBox="1">
            <a:spLocks/>
          </p:cNvSpPr>
          <p:nvPr/>
        </p:nvSpPr>
        <p:spPr>
          <a:xfrm>
            <a:off x="1576527" y="927048"/>
            <a:ext cx="4687507" cy="1698171"/>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000" b="1" kern="1200">
                <a:solidFill>
                  <a:schemeClr val="tx1"/>
                </a:solidFill>
                <a:latin typeface="Meiryo UI" panose="020B0604030504040204" pitchFamily="50" charset="-128"/>
                <a:ea typeface="Meiryo UI" panose="020B0604030504040204" pitchFamily="50" charset="-128"/>
                <a:cs typeface="+mj-cs"/>
              </a:defRPr>
            </a:lvl1pPr>
          </a:lstStyle>
          <a:p>
            <a:r>
              <a:rPr lang="en-US" altLang="ja-JP" sz="2600" dirty="0"/>
              <a:t>To People in XX </a:t>
            </a:r>
            <a:br>
              <a:rPr lang="en-US" altLang="ja-JP" sz="2600" dirty="0"/>
            </a:br>
            <a:r>
              <a:rPr lang="en-US" altLang="ja-JP" sz="2600" dirty="0"/>
              <a:t>New Careers and Possibilities in Japan</a:t>
            </a:r>
          </a:p>
          <a:p>
            <a:r>
              <a:rPr lang="en-US" altLang="ja-JP" sz="2600" dirty="0"/>
              <a:t>(Digest version)</a:t>
            </a:r>
            <a:endParaRPr lang="ja-JP" altLang="en-US" sz="2600" dirty="0"/>
          </a:p>
        </p:txBody>
      </p:sp>
      <p:sp>
        <p:nvSpPr>
          <p:cNvPr id="10" name="コンテンツ プレースホルダー 6">
            <a:extLst>
              <a:ext uri="{FF2B5EF4-FFF2-40B4-BE49-F238E27FC236}">
                <a16:creationId xmlns:a16="http://schemas.microsoft.com/office/drawing/2014/main" id="{1D6EB617-E017-4B26-9576-8578E948979A}"/>
              </a:ext>
            </a:extLst>
          </p:cNvPr>
          <p:cNvSpPr txBox="1">
            <a:spLocks/>
          </p:cNvSpPr>
          <p:nvPr/>
        </p:nvSpPr>
        <p:spPr>
          <a:xfrm>
            <a:off x="6528509" y="3630833"/>
            <a:ext cx="2595891" cy="2800243"/>
          </a:xfrm>
          <a:prstGeom prst="rect">
            <a:avLst/>
          </a:prstGeom>
          <a:solidFill>
            <a:schemeClr val="accent5">
              <a:lumMod val="20000"/>
              <a:lumOff val="80000"/>
            </a:schemeClr>
          </a:solidFill>
        </p:spPr>
        <p:txBody>
          <a:bodyPr vert="horz" lIns="91440" tIns="45720" rIns="91440" bIns="45720" numCol="1"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eiryo UI" panose="020B0604030504040204" pitchFamily="50" charset="-128"/>
                <a:ea typeface="Meiryo UI"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eiryo UI" panose="020B0604030504040204" pitchFamily="50" charset="-128"/>
                <a:ea typeface="Meiryo UI"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eiryo UI" panose="020B0604030504040204" pitchFamily="50" charset="-128"/>
                <a:ea typeface="Meiryo UI"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eiryo UI" panose="020B0604030504040204" pitchFamily="50" charset="-128"/>
                <a:ea typeface="Meiryo UI"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80000"/>
              </a:lnSpc>
              <a:buFont typeface="Arial" panose="020B0604020202020204" pitchFamily="34" charset="0"/>
              <a:buNone/>
            </a:pPr>
            <a:endParaRPr lang="en-US" altLang="ja-JP" sz="800" dirty="0"/>
          </a:p>
          <a:p>
            <a:pPr marL="0" indent="0" algn="ctr">
              <a:lnSpc>
                <a:spcPct val="80000"/>
              </a:lnSpc>
              <a:buFont typeface="Arial" panose="020B0604020202020204" pitchFamily="34" charset="0"/>
              <a:buNone/>
            </a:pPr>
            <a:r>
              <a:rPr lang="en-US" altLang="ja-JP" sz="1600" b="1" dirty="0"/>
              <a:t>&lt;Basic information&gt;</a:t>
            </a:r>
            <a:endParaRPr lang="en-US" altLang="ja-JP" sz="800" dirty="0"/>
          </a:p>
          <a:p>
            <a:r>
              <a:rPr lang="en-US" altLang="zh-TW" sz="1600" dirty="0"/>
              <a:t>Capital: Tokyo</a:t>
            </a:r>
          </a:p>
          <a:p>
            <a:r>
              <a:rPr lang="en-US" altLang="zh-TW" sz="1600" dirty="0"/>
              <a:t>Official language: Japanese</a:t>
            </a:r>
          </a:p>
          <a:p>
            <a:r>
              <a:rPr lang="en-US" altLang="zh-TW" sz="1600" dirty="0"/>
              <a:t>Area: 378,000 km²</a:t>
            </a:r>
          </a:p>
          <a:p>
            <a:r>
              <a:rPr lang="en-US" altLang="zh-TW" sz="1600" dirty="0"/>
              <a:t>Population: 123.887 million</a:t>
            </a:r>
          </a:p>
          <a:p>
            <a:r>
              <a:rPr lang="en-US" altLang="zh-TW" sz="1600" dirty="0"/>
              <a:t>(As of August 1, 2024)</a:t>
            </a:r>
          </a:p>
        </p:txBody>
      </p:sp>
      <p:sp>
        <p:nvSpPr>
          <p:cNvPr id="11" name="コンテンツ プレースホルダー 6">
            <a:extLst>
              <a:ext uri="{FF2B5EF4-FFF2-40B4-BE49-F238E27FC236}">
                <a16:creationId xmlns:a16="http://schemas.microsoft.com/office/drawing/2014/main" id="{1D6EB617-E017-4B26-9576-8578E948979A}"/>
              </a:ext>
            </a:extLst>
          </p:cNvPr>
          <p:cNvSpPr txBox="1">
            <a:spLocks/>
          </p:cNvSpPr>
          <p:nvPr/>
        </p:nvSpPr>
        <p:spPr>
          <a:xfrm>
            <a:off x="9324870" y="3607522"/>
            <a:ext cx="2567092" cy="2823554"/>
          </a:xfrm>
          <a:prstGeom prst="rect">
            <a:avLst/>
          </a:prstGeom>
          <a:solidFill>
            <a:schemeClr val="accent4">
              <a:lumMod val="20000"/>
              <a:lumOff val="80000"/>
            </a:schemeClr>
          </a:solidFill>
        </p:spPr>
        <p:txBody>
          <a:bodyPr vert="horz" lIns="91440" tIns="45720" rIns="91440" bIns="45720" numCol="1"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eiryo UI" panose="020B0604030504040204" pitchFamily="50" charset="-128"/>
                <a:ea typeface="Meiryo UI"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eiryo UI" panose="020B0604030504040204" pitchFamily="50" charset="-128"/>
                <a:ea typeface="Meiryo UI"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eiryo UI" panose="020B0604030504040204" pitchFamily="50" charset="-128"/>
                <a:ea typeface="Meiryo UI"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eiryo UI" panose="020B0604030504040204" pitchFamily="50" charset="-128"/>
                <a:ea typeface="Meiryo UI"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80000"/>
              </a:lnSpc>
              <a:buFont typeface="Arial" panose="020B0604020202020204" pitchFamily="34" charset="0"/>
              <a:buNone/>
            </a:pPr>
            <a:endParaRPr lang="en-US" altLang="ja-JP" sz="800" dirty="0"/>
          </a:p>
          <a:p>
            <a:pPr marL="0" indent="0" algn="ctr">
              <a:lnSpc>
                <a:spcPct val="80000"/>
              </a:lnSpc>
              <a:buFont typeface="Arial" panose="020B0604020202020204" pitchFamily="34" charset="0"/>
              <a:buNone/>
            </a:pPr>
            <a:r>
              <a:rPr lang="en-US" altLang="ja-JP" sz="1600" b="1" dirty="0"/>
              <a:t>&lt;Characteristics&gt;</a:t>
            </a:r>
            <a:endParaRPr lang="en-US" altLang="ja-JP" sz="800" dirty="0"/>
          </a:p>
          <a:p>
            <a:r>
              <a:rPr lang="en-US" altLang="ja-JP" sz="1600" dirty="0"/>
              <a:t>Distinct seasons</a:t>
            </a:r>
          </a:p>
          <a:p>
            <a:r>
              <a:rPr lang="en-US" altLang="ja-JP" sz="1600" dirty="0"/>
              <a:t>Safe and clean</a:t>
            </a:r>
          </a:p>
          <a:p>
            <a:r>
              <a:rPr lang="en-US" altLang="ja-JP" sz="1600" dirty="0"/>
              <a:t>Stable economy (4th highest nominal GDP in the world)</a:t>
            </a:r>
          </a:p>
          <a:p>
            <a:r>
              <a:rPr lang="en-US" altLang="ja-JP" sz="1600" dirty="0"/>
              <a:t>Known for subculture such as anime and manga</a:t>
            </a:r>
          </a:p>
        </p:txBody>
      </p:sp>
      <p:sp>
        <p:nvSpPr>
          <p:cNvPr id="8" name="タイトル 2">
            <a:extLst>
              <a:ext uri="{FF2B5EF4-FFF2-40B4-BE49-F238E27FC236}">
                <a16:creationId xmlns:a16="http://schemas.microsoft.com/office/drawing/2014/main" id="{7B5D9140-3940-109C-F593-25E6C301B506}"/>
              </a:ext>
            </a:extLst>
          </p:cNvPr>
          <p:cNvSpPr txBox="1">
            <a:spLocks/>
          </p:cNvSpPr>
          <p:nvPr/>
        </p:nvSpPr>
        <p:spPr>
          <a:xfrm>
            <a:off x="7943180" y="3213450"/>
            <a:ext cx="2548047" cy="760711"/>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000" b="1" kern="1200">
                <a:solidFill>
                  <a:schemeClr val="tx1"/>
                </a:solidFill>
                <a:latin typeface="Meiryo UI" panose="020B0604030504040204" pitchFamily="50" charset="-128"/>
                <a:ea typeface="Meiryo UI" panose="020B0604030504040204" pitchFamily="50" charset="-128"/>
                <a:cs typeface="+mj-cs"/>
              </a:defRPr>
            </a:lvl1pPr>
          </a:lstStyle>
          <a:p>
            <a:pPr algn="ctr"/>
            <a:r>
              <a:rPr lang="en-US" altLang="ja-JP" sz="3200" dirty="0"/>
              <a:t>JAPAN</a:t>
            </a:r>
            <a:endParaRPr lang="ja-JP" altLang="en-US" sz="3200" dirty="0"/>
          </a:p>
        </p:txBody>
      </p:sp>
      <p:pic>
        <p:nvPicPr>
          <p:cNvPr id="17" name="図プレースホルダー 16" descr="公園で自転車に乗っている男性&#10;&#10;AI によって生成されたコンテンツは間違っている可能性があります。">
            <a:extLst>
              <a:ext uri="{FF2B5EF4-FFF2-40B4-BE49-F238E27FC236}">
                <a16:creationId xmlns:a16="http://schemas.microsoft.com/office/drawing/2014/main" id="{C05036EE-D2D1-A818-255B-663EF914C823}"/>
              </a:ext>
            </a:extLst>
          </p:cNvPr>
          <p:cNvPicPr>
            <a:picLocks noGrp="1" noChangeAspect="1"/>
          </p:cNvPicPr>
          <p:nvPr>
            <p:ph type="pic" sz="quarter" idx="13"/>
          </p:nvPr>
        </p:nvPicPr>
        <p:blipFill>
          <a:blip r:embed="rId4" cstate="screen">
            <a:extLst>
              <a:ext uri="{28A0092B-C50C-407E-A947-70E740481C1C}">
                <a14:useLocalDpi xmlns:a14="http://schemas.microsoft.com/office/drawing/2010/main"/>
              </a:ext>
            </a:extLst>
          </a:blip>
          <a:srcRect/>
          <a:stretch>
            <a:fillRect/>
          </a:stretch>
        </p:blipFill>
        <p:spPr>
          <a:xfrm>
            <a:off x="3426527" y="4045226"/>
            <a:ext cx="2618106" cy="253675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3003119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E8521-22C0-97EE-1F99-5CBAD352152A}"/>
            </a:ext>
          </a:extLst>
        </p:cNvPr>
        <p:cNvGrpSpPr/>
        <p:nvPr/>
      </p:nvGrpSpPr>
      <p:grpSpPr>
        <a:xfrm>
          <a:off x="0" y="0"/>
          <a:ext cx="0" cy="0"/>
          <a:chOff x="0" y="0"/>
          <a:chExt cx="0" cy="0"/>
        </a:xfrm>
      </p:grpSpPr>
      <p:sp>
        <p:nvSpPr>
          <p:cNvPr id="16" name="タイトル 15">
            <a:extLst>
              <a:ext uri="{FF2B5EF4-FFF2-40B4-BE49-F238E27FC236}">
                <a16:creationId xmlns:a16="http://schemas.microsoft.com/office/drawing/2014/main" id="{62B0F9BF-68E0-9788-E4E3-BA4DE48173B8}"/>
              </a:ext>
            </a:extLst>
          </p:cNvPr>
          <p:cNvSpPr>
            <a:spLocks noGrp="1"/>
          </p:cNvSpPr>
          <p:nvPr>
            <p:ph type="title"/>
          </p:nvPr>
        </p:nvSpPr>
        <p:spPr/>
        <p:txBody>
          <a:bodyPr rtlCol="0">
            <a:normAutofit/>
          </a:bodyPr>
          <a:lstStyle/>
          <a:p>
            <a:pPr rtl="0"/>
            <a:r>
              <a:rPr lang="en-US" altLang="ja-JP" dirty="0"/>
              <a:t>Features of Nursing Care in Japan</a:t>
            </a:r>
            <a:endParaRPr lang="ja-JP" altLang="en-US" dirty="0">
              <a:latin typeface="Meiryo UI" panose="020B0604030504040204" pitchFamily="50" charset="-128"/>
              <a:ea typeface="Meiryo UI" panose="020B0604030504040204" pitchFamily="50" charset="-128"/>
            </a:endParaRPr>
          </a:p>
        </p:txBody>
      </p:sp>
      <p:sp>
        <p:nvSpPr>
          <p:cNvPr id="18" name="テキスト プレースホルダー 17">
            <a:extLst>
              <a:ext uri="{FF2B5EF4-FFF2-40B4-BE49-F238E27FC236}">
                <a16:creationId xmlns:a16="http://schemas.microsoft.com/office/drawing/2014/main" id="{B0C6458E-7659-3973-A324-6AE24C481E43}"/>
              </a:ext>
            </a:extLst>
          </p:cNvPr>
          <p:cNvSpPr>
            <a:spLocks noGrp="1"/>
          </p:cNvSpPr>
          <p:nvPr>
            <p:ph type="body" sz="quarter" idx="4294967295"/>
          </p:nvPr>
        </p:nvSpPr>
        <p:spPr>
          <a:xfrm>
            <a:off x="371475" y="1016001"/>
            <a:ext cx="11520488" cy="1120634"/>
          </a:xfrm>
        </p:spPr>
        <p:txBody>
          <a:bodyPr rtlCol="0" anchor="t">
            <a:noAutofit/>
          </a:bodyPr>
          <a:lstStyle/>
          <a:p>
            <a:r>
              <a:rPr lang="en-US" altLang="ja-JP" sz="1800" dirty="0"/>
              <a:t>Japan is one of the world's leading aging societies. However, the nursing care industry is facing a serious labor shortage, and there is a demand for foreign nursing care workers. </a:t>
            </a:r>
          </a:p>
          <a:p>
            <a:r>
              <a:rPr lang="en-US" altLang="ja-JP" sz="1800" dirty="0"/>
              <a:t>The government is actively promoting the acceptance of foreign nursing care workers in order to secure nursing care staff. Nursing care is a stable field under Japan's public system. In addition, the nursing care field is a "growth industry" and is expected to continue to develop in the future.</a:t>
            </a:r>
            <a:endParaRPr lang="ja-JP" altLang="en-US" sz="1800" dirty="0"/>
          </a:p>
        </p:txBody>
      </p:sp>
      <p:sp>
        <p:nvSpPr>
          <p:cNvPr id="6" name="スライド番号プレースホルダー 2">
            <a:extLst>
              <a:ext uri="{FF2B5EF4-FFF2-40B4-BE49-F238E27FC236}">
                <a16:creationId xmlns:a16="http://schemas.microsoft.com/office/drawing/2014/main" id="{1A78D16A-D50D-B0FA-8DF1-B0DED5EBDECC}"/>
              </a:ext>
            </a:extLst>
          </p:cNvPr>
          <p:cNvSpPr>
            <a:spLocks noGrp="1"/>
          </p:cNvSpPr>
          <p:nvPr>
            <p:ph type="sldNum" sz="quarter" idx="12"/>
          </p:nvPr>
        </p:nvSpPr>
        <p:spPr>
          <a:xfrm>
            <a:off x="11231217" y="6518050"/>
            <a:ext cx="960783" cy="339950"/>
          </a:xfrm>
        </p:spPr>
        <p:txBody>
          <a:bodyPr rtlCol="0"/>
          <a:lstStyle/>
          <a:p>
            <a:pPr rtl="0"/>
            <a:fld id="{03DC2DEF-D2FE-4B45-ABA4-9F153FD1C98A}" type="slidenum">
              <a:rPr lang="en-US" altLang="ja-JP" smtClean="0"/>
              <a:t>1</a:t>
            </a:fld>
            <a:endParaRPr lang="ja-JP" altLang="en-US"/>
          </a:p>
        </p:txBody>
      </p:sp>
      <p:grpSp>
        <p:nvGrpSpPr>
          <p:cNvPr id="63" name="グループ化 62"/>
          <p:cNvGrpSpPr/>
          <p:nvPr/>
        </p:nvGrpSpPr>
        <p:grpSpPr>
          <a:xfrm>
            <a:off x="6330462" y="2892285"/>
            <a:ext cx="5312148" cy="2949714"/>
            <a:chOff x="785342" y="2900509"/>
            <a:chExt cx="4642339" cy="3531687"/>
          </a:xfrm>
        </p:grpSpPr>
        <p:sp>
          <p:nvSpPr>
            <p:cNvPr id="37" name="角丸四角形 18">
              <a:extLst>
                <a:ext uri="{FF2B5EF4-FFF2-40B4-BE49-F238E27FC236}">
                  <a16:creationId xmlns:a16="http://schemas.microsoft.com/office/drawing/2014/main" id="{E1893F60-5009-024D-1ADE-3DA5B31D7058}"/>
                </a:ext>
              </a:extLst>
            </p:cNvPr>
            <p:cNvSpPr/>
            <p:nvPr/>
          </p:nvSpPr>
          <p:spPr>
            <a:xfrm>
              <a:off x="785342" y="2900509"/>
              <a:ext cx="4642339" cy="3531687"/>
            </a:xfrm>
            <a:prstGeom prst="roundRect">
              <a:avLst>
                <a:gd name="adj" fmla="val 8137"/>
              </a:avLst>
            </a:prstGeom>
            <a:solidFill>
              <a:srgbClr val="FFF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kumimoji="1" lang="en-US" altLang="ja-JP" sz="1723">
                <a:solidFill>
                  <a:schemeClr val="tx1"/>
                </a:solidFill>
                <a:latin typeface="Meiryo UI" panose="020B0604030504040204" pitchFamily="50" charset="-128"/>
                <a:ea typeface="Meiryo UI" panose="020B0604030504040204" pitchFamily="50" charset="-128"/>
              </a:endParaRPr>
            </a:p>
            <a:p>
              <a:pPr marL="351639" indent="-351639">
                <a:buFont typeface="Arial" panose="020B0604020202020204" pitchFamily="34" charset="0"/>
                <a:buChar char="•"/>
              </a:pPr>
              <a:endParaRPr kumimoji="1" lang="ja-JP" altLang="en-US" sz="1723">
                <a:solidFill>
                  <a:schemeClr val="tx1"/>
                </a:solidFill>
                <a:latin typeface="Meiryo UI" panose="020B0604030504040204" pitchFamily="50" charset="-128"/>
                <a:ea typeface="Meiryo UI" panose="020B0604030504040204" pitchFamily="50" charset="-128"/>
              </a:endParaRPr>
            </a:p>
          </p:txBody>
        </p:sp>
        <p:graphicFrame>
          <p:nvGraphicFramePr>
            <p:cNvPr id="38" name="グラフ 37">
              <a:extLst>
                <a:ext uri="{FF2B5EF4-FFF2-40B4-BE49-F238E27FC236}">
                  <a16:creationId xmlns:a16="http://schemas.microsoft.com/office/drawing/2014/main" id="{4D51C9CA-0E60-43D2-977F-D885A545E17F}"/>
                </a:ext>
              </a:extLst>
            </p:cNvPr>
            <p:cNvGraphicFramePr>
              <a:graphicFrameLocks/>
            </p:cNvGraphicFramePr>
            <p:nvPr>
              <p:extLst>
                <p:ext uri="{D42A27DB-BD31-4B8C-83A1-F6EECF244321}">
                  <p14:modId xmlns:p14="http://schemas.microsoft.com/office/powerpoint/2010/main" val="3777154056"/>
                </p:ext>
              </p:extLst>
            </p:nvPr>
          </p:nvGraphicFramePr>
          <p:xfrm>
            <a:off x="971616" y="3122700"/>
            <a:ext cx="4343655" cy="3280929"/>
          </p:xfrm>
          <a:graphic>
            <a:graphicData uri="http://schemas.openxmlformats.org/drawingml/2006/chart">
              <c:chart xmlns:c="http://schemas.openxmlformats.org/drawingml/2006/chart" xmlns:r="http://schemas.openxmlformats.org/officeDocument/2006/relationships" r:id="rId3"/>
            </a:graphicData>
          </a:graphic>
        </p:graphicFrame>
        <p:cxnSp>
          <p:nvCxnSpPr>
            <p:cNvPr id="39" name="直線矢印コネクタ 38">
              <a:extLst>
                <a:ext uri="{FF2B5EF4-FFF2-40B4-BE49-F238E27FC236}">
                  <a16:creationId xmlns:a16="http://schemas.microsoft.com/office/drawing/2014/main" id="{19F04B03-AF57-43AD-7F0E-F13AD32D30B0}"/>
                </a:ext>
              </a:extLst>
            </p:cNvPr>
            <p:cNvCxnSpPr>
              <a:cxnSpLocks/>
            </p:cNvCxnSpPr>
            <p:nvPr/>
          </p:nvCxnSpPr>
          <p:spPr>
            <a:xfrm flipV="1">
              <a:off x="2176009" y="4103521"/>
              <a:ext cx="2034371" cy="104592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42" name="コンテンツ プレースホルダー 2">
            <a:extLst>
              <a:ext uri="{FF2B5EF4-FFF2-40B4-BE49-F238E27FC236}">
                <a16:creationId xmlns:a16="http://schemas.microsoft.com/office/drawing/2014/main" id="{D8C7FCA5-2ED1-EB63-21E0-74150616B59A}"/>
              </a:ext>
            </a:extLst>
          </p:cNvPr>
          <p:cNvSpPr txBox="1">
            <a:spLocks/>
          </p:cNvSpPr>
          <p:nvPr/>
        </p:nvSpPr>
        <p:spPr>
          <a:xfrm>
            <a:off x="1568457" y="2532214"/>
            <a:ext cx="3241380" cy="416269"/>
          </a:xfrm>
          <a:prstGeom prst="rect">
            <a:avLst/>
          </a:prstGeom>
        </p:spPr>
        <p:txBody>
          <a:bodyPr vert="horz" lIns="112524" tIns="56262" rIns="112524" bIns="56262"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20000"/>
              </a:lnSpc>
              <a:spcBef>
                <a:spcPts val="1477"/>
              </a:spcBef>
              <a:buNone/>
            </a:pPr>
            <a:r>
              <a:rPr lang="en-US" altLang="ja-JP" sz="1600" dirty="0">
                <a:latin typeface="Meiryo UI" panose="020B0604030504040204" pitchFamily="50" charset="-128"/>
                <a:ea typeface="Meiryo UI" panose="020B0604030504040204" pitchFamily="50" charset="-128"/>
              </a:rPr>
              <a:t>&lt;Necessity of care workers&gt;</a:t>
            </a:r>
          </a:p>
        </p:txBody>
      </p:sp>
      <p:sp>
        <p:nvSpPr>
          <p:cNvPr id="77" name="コンテンツ プレースホルダー 2">
            <a:extLst>
              <a:ext uri="{FF2B5EF4-FFF2-40B4-BE49-F238E27FC236}">
                <a16:creationId xmlns:a16="http://schemas.microsoft.com/office/drawing/2014/main" id="{D8C7FCA5-2ED1-EB63-21E0-74150616B59A}"/>
              </a:ext>
            </a:extLst>
          </p:cNvPr>
          <p:cNvSpPr txBox="1">
            <a:spLocks/>
          </p:cNvSpPr>
          <p:nvPr/>
        </p:nvSpPr>
        <p:spPr>
          <a:xfrm>
            <a:off x="6179651" y="2529791"/>
            <a:ext cx="5613770" cy="416269"/>
          </a:xfrm>
          <a:prstGeom prst="rect">
            <a:avLst/>
          </a:prstGeom>
        </p:spPr>
        <p:txBody>
          <a:bodyPr vert="horz" lIns="112524" tIns="56262" rIns="112524" bIns="56262"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20000"/>
              </a:lnSpc>
              <a:spcBef>
                <a:spcPts val="1477"/>
              </a:spcBef>
              <a:buNone/>
            </a:pPr>
            <a:r>
              <a:rPr lang="en-US" altLang="ja-JP" sz="1600" dirty="0">
                <a:latin typeface="Meiryo UI" panose="020B0604030504040204" pitchFamily="50" charset="-128"/>
                <a:ea typeface="Meiryo UI" panose="020B0604030504040204" pitchFamily="50" charset="-128"/>
                <a:cs typeface="Arial" panose="020B0604020202020204" pitchFamily="34" charset="0"/>
              </a:rPr>
              <a:t>&lt;Number of foreign nursing care workers in Japan&gt;</a:t>
            </a:r>
          </a:p>
        </p:txBody>
      </p:sp>
      <p:sp>
        <p:nvSpPr>
          <p:cNvPr id="78" name="正方形/長方形 77">
            <a:extLst>
              <a:ext uri="{FF2B5EF4-FFF2-40B4-BE49-F238E27FC236}">
                <a16:creationId xmlns:a16="http://schemas.microsoft.com/office/drawing/2014/main" id="{BA90FA2B-CF62-9265-9F53-64831ECB6F8D}"/>
              </a:ext>
            </a:extLst>
          </p:cNvPr>
          <p:cNvSpPr/>
          <p:nvPr/>
        </p:nvSpPr>
        <p:spPr>
          <a:xfrm>
            <a:off x="6131719" y="5891391"/>
            <a:ext cx="5513388" cy="846386"/>
          </a:xfrm>
          <a:prstGeom prst="rect">
            <a:avLst/>
          </a:prstGeom>
        </p:spPr>
        <p:txBody>
          <a:bodyPr wrap="square">
            <a:spAutoFit/>
          </a:bodyPr>
          <a:lstStyle/>
          <a:p>
            <a:pPr marL="179705" indent="63500">
              <a:spcAft>
                <a:spcPts val="0"/>
              </a:spcAft>
            </a:pPr>
            <a:r>
              <a:rPr lang="en-US" altLang="ja-JP" sz="700" kern="100" dirty="0">
                <a:solidFill>
                  <a:schemeClr val="tx1">
                    <a:lumMod val="50000"/>
                  </a:schemeClr>
                </a:solidFill>
                <a:effectLst/>
                <a:latin typeface="Meiryo UI" panose="020B0604030504040204" pitchFamily="50" charset="-128"/>
                <a:ea typeface="Meiryo UI" panose="020B0604030504040204" pitchFamily="50" charset="-128"/>
                <a:cs typeface="Times New Roman" panose="02020603050405020304" pitchFamily="18" charset="0"/>
              </a:rPr>
              <a:t>Source: Number of foreign care workers in Japan is the total of EPA caregivers, nursing care visa holders, technical intern trainees, and specified skilled workers.</a:t>
            </a:r>
          </a:p>
          <a:p>
            <a:pPr marL="179705" indent="63500">
              <a:spcAft>
                <a:spcPts val="0"/>
              </a:spcAft>
            </a:pPr>
            <a:r>
              <a:rPr lang="en-US" altLang="ja-JP" sz="700" kern="100" dirty="0">
                <a:solidFill>
                  <a:schemeClr val="tx1">
                    <a:lumMod val="50000"/>
                  </a:schemeClr>
                </a:solidFill>
                <a:effectLst/>
                <a:latin typeface="Meiryo UI" panose="020B0604030504040204" pitchFamily="50" charset="-128"/>
                <a:ea typeface="Meiryo UI" panose="020B0604030504040204" pitchFamily="50" charset="-128"/>
                <a:cs typeface="Times New Roman" panose="02020603050405020304" pitchFamily="18" charset="0"/>
              </a:rPr>
              <a:t>Created by author based on Statistics on Foreign Nationals Residing in Japan (Immigration Services Agency) for EPA caregivers and nursing care visa holders; number of technical training visa holders by occupation/work (Ministry of Justice) for technical intern trainees; number of specified skilled workers (Immigration Services Agency) for specified skilled workers</a:t>
            </a:r>
          </a:p>
          <a:p>
            <a:pPr marL="179705" indent="63500">
              <a:spcAft>
                <a:spcPts val="0"/>
              </a:spcAft>
            </a:pPr>
            <a:endParaRPr lang="ja-JP" altLang="ja-JP" sz="700" kern="100" dirty="0">
              <a:solidFill>
                <a:schemeClr val="tx1">
                  <a:lumMod val="50000"/>
                </a:schemeClr>
              </a:solidFill>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2" name="コンテンツ プレースホルダー 2">
            <a:extLst>
              <a:ext uri="{FF2B5EF4-FFF2-40B4-BE49-F238E27FC236}">
                <a16:creationId xmlns:a16="http://schemas.microsoft.com/office/drawing/2014/main" id="{044B12EA-E931-0EBE-2DB0-45876026D5B6}"/>
              </a:ext>
            </a:extLst>
          </p:cNvPr>
          <p:cNvSpPr txBox="1">
            <a:spLocks/>
          </p:cNvSpPr>
          <p:nvPr/>
        </p:nvSpPr>
        <p:spPr>
          <a:xfrm>
            <a:off x="665902" y="5862395"/>
            <a:ext cx="4503344" cy="430697"/>
          </a:xfrm>
          <a:prstGeom prst="rect">
            <a:avLst/>
          </a:prstGeom>
        </p:spPr>
        <p:txBody>
          <a:bodyPr vert="horz" wrap="square" lIns="112524" tIns="56262" rIns="112524" bIns="56262"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20000"/>
              </a:lnSpc>
              <a:spcBef>
                <a:spcPts val="1477"/>
              </a:spcBef>
              <a:buNone/>
            </a:pPr>
            <a:r>
              <a:rPr lang="en-US" altLang="ja-JP" sz="900" dirty="0">
                <a:latin typeface="Arial" panose="020B0604020202020204" pitchFamily="34" charset="0"/>
                <a:ea typeface="Meiryo UI" panose="020B0604030504040204" pitchFamily="50" charset="-128"/>
                <a:cs typeface="Arial" panose="020B0604020202020204" pitchFamily="34" charset="0"/>
              </a:rPr>
              <a:t>Source: Number of care workers necessary based on the Ninth Insured Long-term</a:t>
            </a:r>
            <a:br>
              <a:rPr lang="en-US" altLang="ja-JP" sz="900" dirty="0">
                <a:latin typeface="Arial" panose="020B0604020202020204" pitchFamily="34" charset="0"/>
                <a:ea typeface="Meiryo UI" panose="020B0604030504040204" pitchFamily="50" charset="-128"/>
                <a:cs typeface="Arial" panose="020B0604020202020204" pitchFamily="34" charset="0"/>
              </a:rPr>
            </a:br>
            <a:r>
              <a:rPr lang="en-US" altLang="ja-JP" sz="900" dirty="0">
                <a:latin typeface="Arial" panose="020B0604020202020204" pitchFamily="34" charset="0"/>
                <a:ea typeface="Meiryo UI" panose="020B0604030504040204" pitchFamily="50" charset="-128"/>
                <a:cs typeface="Arial" panose="020B0604020202020204" pitchFamily="34" charset="0"/>
              </a:rPr>
              <a:t>Care Service Plans, Ministry of Health, </a:t>
            </a:r>
            <a:r>
              <a:rPr lang="en-US" altLang="ja-JP" sz="900" dirty="0" err="1">
                <a:latin typeface="Arial" panose="020B0604020202020204" pitchFamily="34" charset="0"/>
                <a:ea typeface="Meiryo UI" panose="020B0604030504040204" pitchFamily="50" charset="-128"/>
                <a:cs typeface="Arial" panose="020B0604020202020204" pitchFamily="34" charset="0"/>
              </a:rPr>
              <a:t>Labour</a:t>
            </a:r>
            <a:r>
              <a:rPr lang="en-US" altLang="ja-JP" sz="900" dirty="0">
                <a:latin typeface="Arial" panose="020B0604020202020204" pitchFamily="34" charset="0"/>
                <a:ea typeface="Meiryo UI" panose="020B0604030504040204" pitchFamily="50" charset="-128"/>
                <a:cs typeface="Arial" panose="020B0604020202020204" pitchFamily="34" charset="0"/>
              </a:rPr>
              <a:t> and Welfare</a:t>
            </a:r>
          </a:p>
        </p:txBody>
      </p:sp>
      <p:grpSp>
        <p:nvGrpSpPr>
          <p:cNvPr id="46" name="グループ化 45">
            <a:extLst>
              <a:ext uri="{FF2B5EF4-FFF2-40B4-BE49-F238E27FC236}">
                <a16:creationId xmlns:a16="http://schemas.microsoft.com/office/drawing/2014/main" id="{1DA5F222-0B8F-2F56-4428-3B4787D45E6C}"/>
              </a:ext>
            </a:extLst>
          </p:cNvPr>
          <p:cNvGrpSpPr/>
          <p:nvPr/>
        </p:nvGrpSpPr>
        <p:grpSpPr>
          <a:xfrm>
            <a:off x="344457" y="3610515"/>
            <a:ext cx="5741790" cy="2012954"/>
            <a:chOff x="304301" y="3400491"/>
            <a:chExt cx="5741790" cy="2012954"/>
          </a:xfrm>
        </p:grpSpPr>
        <p:grpSp>
          <p:nvGrpSpPr>
            <p:cNvPr id="45" name="グループ化 44">
              <a:extLst>
                <a:ext uri="{FF2B5EF4-FFF2-40B4-BE49-F238E27FC236}">
                  <a16:creationId xmlns:a16="http://schemas.microsoft.com/office/drawing/2014/main" id="{9856CCEC-2E12-5718-3F0D-12B7F22C4945}"/>
                </a:ext>
              </a:extLst>
            </p:cNvPr>
            <p:cNvGrpSpPr/>
            <p:nvPr/>
          </p:nvGrpSpPr>
          <p:grpSpPr>
            <a:xfrm>
              <a:off x="304301" y="3400491"/>
              <a:ext cx="5741790" cy="2012954"/>
              <a:chOff x="304301" y="3400491"/>
              <a:chExt cx="5741790" cy="2012954"/>
            </a:xfrm>
          </p:grpSpPr>
          <p:grpSp>
            <p:nvGrpSpPr>
              <p:cNvPr id="44" name="グループ化 43">
                <a:extLst>
                  <a:ext uri="{FF2B5EF4-FFF2-40B4-BE49-F238E27FC236}">
                    <a16:creationId xmlns:a16="http://schemas.microsoft.com/office/drawing/2014/main" id="{71906D49-1E59-9B53-9A85-D22C1507589A}"/>
                  </a:ext>
                </a:extLst>
              </p:cNvPr>
              <p:cNvGrpSpPr/>
              <p:nvPr/>
            </p:nvGrpSpPr>
            <p:grpSpPr>
              <a:xfrm>
                <a:off x="304301" y="3400491"/>
                <a:ext cx="5741790" cy="2012954"/>
                <a:chOff x="304301" y="3400491"/>
                <a:chExt cx="5741790" cy="2012954"/>
              </a:xfrm>
            </p:grpSpPr>
            <p:pic>
              <p:nvPicPr>
                <p:cNvPr id="10" name="図 9">
                  <a:extLst>
                    <a:ext uri="{FF2B5EF4-FFF2-40B4-BE49-F238E27FC236}">
                      <a16:creationId xmlns:a16="http://schemas.microsoft.com/office/drawing/2014/main" id="{F375C7E9-274E-3877-AF0A-85864D5502C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3761" y="3400491"/>
                  <a:ext cx="5722330" cy="1961584"/>
                </a:xfrm>
                <a:prstGeom prst="rect">
                  <a:avLst/>
                </a:prstGeom>
              </p:spPr>
            </p:pic>
            <p:sp>
              <p:nvSpPr>
                <p:cNvPr id="15" name="コンテンツ プレースホルダー 2">
                  <a:extLst>
                    <a:ext uri="{FF2B5EF4-FFF2-40B4-BE49-F238E27FC236}">
                      <a16:creationId xmlns:a16="http://schemas.microsoft.com/office/drawing/2014/main" id="{95BB3624-1D71-CD80-4195-E0AB00036FC3}"/>
                    </a:ext>
                  </a:extLst>
                </p:cNvPr>
                <p:cNvSpPr txBox="1">
                  <a:spLocks/>
                </p:cNvSpPr>
                <p:nvPr/>
              </p:nvSpPr>
              <p:spPr>
                <a:xfrm>
                  <a:off x="304301" y="5102257"/>
                  <a:ext cx="1224000" cy="264498"/>
                </a:xfrm>
                <a:prstGeom prst="rect">
                  <a:avLst/>
                </a:prstGeom>
                <a:solidFill>
                  <a:schemeClr val="bg1"/>
                </a:solidFill>
              </p:spPr>
              <p:txBody>
                <a:bodyPr vert="horz" wrap="square" lIns="112524" tIns="56262" rIns="112524" bIns="56262"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20000"/>
                    </a:lnSpc>
                    <a:spcBef>
                      <a:spcPts val="1477"/>
                    </a:spcBef>
                    <a:buNone/>
                  </a:pPr>
                  <a:r>
                    <a:rPr lang="en-US" altLang="ja-JP" sz="900" b="1" dirty="0">
                      <a:latin typeface="Arial" panose="020B0604020202020204" pitchFamily="34" charset="0"/>
                      <a:ea typeface="Meiryo UI" panose="020B0604030504040204" pitchFamily="50" charset="-128"/>
                      <a:cs typeface="Arial" panose="020B0604020202020204" pitchFamily="34" charset="0"/>
                    </a:rPr>
                    <a:t>FY2022</a:t>
                  </a:r>
                  <a:endParaRPr lang="ja-JP" altLang="en-US" sz="900" b="1" dirty="0">
                    <a:latin typeface="Arial" panose="020B0604020202020204" pitchFamily="34" charset="0"/>
                    <a:ea typeface="Meiryo UI" panose="020B0604030504040204" pitchFamily="50" charset="-128"/>
                    <a:cs typeface="Arial" panose="020B0604020202020204" pitchFamily="34" charset="0"/>
                  </a:endParaRPr>
                </a:p>
              </p:txBody>
            </p:sp>
            <p:sp>
              <p:nvSpPr>
                <p:cNvPr id="17" name="コンテンツ プレースホルダー 2">
                  <a:extLst>
                    <a:ext uri="{FF2B5EF4-FFF2-40B4-BE49-F238E27FC236}">
                      <a16:creationId xmlns:a16="http://schemas.microsoft.com/office/drawing/2014/main" id="{06213D47-2855-D935-6262-84F0E713E39C}"/>
                    </a:ext>
                  </a:extLst>
                </p:cNvPr>
                <p:cNvSpPr txBox="1">
                  <a:spLocks/>
                </p:cNvSpPr>
                <p:nvPr/>
              </p:nvSpPr>
              <p:spPr>
                <a:xfrm>
                  <a:off x="2354180" y="5148947"/>
                  <a:ext cx="1224000" cy="264498"/>
                </a:xfrm>
                <a:prstGeom prst="rect">
                  <a:avLst/>
                </a:prstGeom>
                <a:solidFill>
                  <a:schemeClr val="bg1"/>
                </a:solidFill>
              </p:spPr>
              <p:txBody>
                <a:bodyPr vert="horz" wrap="square" lIns="112524" tIns="56262" rIns="112524" bIns="56262"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20000"/>
                    </a:lnSpc>
                    <a:spcBef>
                      <a:spcPts val="1477"/>
                    </a:spcBef>
                    <a:buNone/>
                  </a:pPr>
                  <a:r>
                    <a:rPr lang="en-US" altLang="ja-JP" sz="900" b="1" dirty="0">
                      <a:latin typeface="Arial" panose="020B0604020202020204" pitchFamily="34" charset="0"/>
                      <a:ea typeface="Meiryo UI" panose="020B0604030504040204" pitchFamily="50" charset="-128"/>
                      <a:cs typeface="Arial" panose="020B0604020202020204" pitchFamily="34" charset="0"/>
                    </a:rPr>
                    <a:t>FY2026</a:t>
                  </a:r>
                  <a:endParaRPr lang="ja-JP" altLang="en-US" sz="900" b="1" dirty="0">
                    <a:latin typeface="Arial" panose="020B0604020202020204" pitchFamily="34" charset="0"/>
                    <a:ea typeface="Meiryo UI" panose="020B0604030504040204" pitchFamily="50" charset="-128"/>
                    <a:cs typeface="Arial" panose="020B0604020202020204" pitchFamily="34" charset="0"/>
                  </a:endParaRPr>
                </a:p>
              </p:txBody>
            </p:sp>
            <p:sp>
              <p:nvSpPr>
                <p:cNvPr id="19" name="コンテンツ プレースホルダー 2">
                  <a:extLst>
                    <a:ext uri="{FF2B5EF4-FFF2-40B4-BE49-F238E27FC236}">
                      <a16:creationId xmlns:a16="http://schemas.microsoft.com/office/drawing/2014/main" id="{52BD6E91-2207-9656-399A-1652F19456B1}"/>
                    </a:ext>
                  </a:extLst>
                </p:cNvPr>
                <p:cNvSpPr txBox="1">
                  <a:spLocks/>
                </p:cNvSpPr>
                <p:nvPr/>
              </p:nvSpPr>
              <p:spPr>
                <a:xfrm>
                  <a:off x="4517090" y="5099917"/>
                  <a:ext cx="1224000" cy="264498"/>
                </a:xfrm>
                <a:prstGeom prst="rect">
                  <a:avLst/>
                </a:prstGeom>
                <a:solidFill>
                  <a:schemeClr val="bg1"/>
                </a:solidFill>
              </p:spPr>
              <p:txBody>
                <a:bodyPr vert="horz" wrap="square" lIns="112524" tIns="56262" rIns="112524" bIns="56262"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20000"/>
                    </a:lnSpc>
                    <a:spcBef>
                      <a:spcPts val="1477"/>
                    </a:spcBef>
                    <a:buNone/>
                  </a:pPr>
                  <a:r>
                    <a:rPr lang="en-US" altLang="ja-JP" sz="900" b="1" dirty="0">
                      <a:latin typeface="Arial" panose="020B0604020202020204" pitchFamily="34" charset="0"/>
                      <a:ea typeface="Meiryo UI" panose="020B0604030504040204" pitchFamily="50" charset="-128"/>
                      <a:cs typeface="Arial" panose="020B0604020202020204" pitchFamily="34" charset="0"/>
                    </a:rPr>
                    <a:t>FY2040</a:t>
                  </a:r>
                  <a:endParaRPr lang="ja-JP" altLang="en-US" sz="900" b="1" dirty="0">
                    <a:latin typeface="Arial" panose="020B0604020202020204" pitchFamily="34" charset="0"/>
                    <a:ea typeface="Meiryo UI" panose="020B0604030504040204" pitchFamily="50" charset="-128"/>
                    <a:cs typeface="Arial" panose="020B0604020202020204" pitchFamily="34" charset="0"/>
                  </a:endParaRPr>
                </a:p>
              </p:txBody>
            </p:sp>
            <p:grpSp>
              <p:nvGrpSpPr>
                <p:cNvPr id="23" name="グループ化 22">
                  <a:extLst>
                    <a:ext uri="{FF2B5EF4-FFF2-40B4-BE49-F238E27FC236}">
                      <a16:creationId xmlns:a16="http://schemas.microsoft.com/office/drawing/2014/main" id="{7786D515-0115-B74B-4E05-8A8D1B077638}"/>
                    </a:ext>
                  </a:extLst>
                </p:cNvPr>
                <p:cNvGrpSpPr/>
                <p:nvPr/>
              </p:nvGrpSpPr>
              <p:grpSpPr>
                <a:xfrm>
                  <a:off x="519207" y="4116516"/>
                  <a:ext cx="2686427" cy="316314"/>
                  <a:chOff x="519207" y="4116516"/>
                  <a:chExt cx="2686427" cy="316314"/>
                </a:xfrm>
              </p:grpSpPr>
              <p:sp>
                <p:nvSpPr>
                  <p:cNvPr id="20" name="コンテンツ プレースホルダー 2">
                    <a:extLst>
                      <a:ext uri="{FF2B5EF4-FFF2-40B4-BE49-F238E27FC236}">
                        <a16:creationId xmlns:a16="http://schemas.microsoft.com/office/drawing/2014/main" id="{E75645EF-7351-B404-D0AF-7D828130FAAC}"/>
                      </a:ext>
                    </a:extLst>
                  </p:cNvPr>
                  <p:cNvSpPr txBox="1">
                    <a:spLocks/>
                  </p:cNvSpPr>
                  <p:nvPr/>
                </p:nvSpPr>
                <p:spPr>
                  <a:xfrm rot="20602481">
                    <a:off x="1439494" y="4116516"/>
                    <a:ext cx="1001993" cy="247762"/>
                  </a:xfrm>
                  <a:prstGeom prst="rect">
                    <a:avLst/>
                  </a:prstGeom>
                  <a:solidFill>
                    <a:schemeClr val="bg1"/>
                  </a:solidFill>
                </p:spPr>
                <p:txBody>
                  <a:bodyPr vert="horz" wrap="square" lIns="112524" tIns="56262" rIns="112524" bIns="56262"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20000"/>
                      </a:lnSpc>
                      <a:spcBef>
                        <a:spcPts val="1477"/>
                      </a:spcBef>
                      <a:buNone/>
                    </a:pPr>
                    <a:endParaRPr lang="ja-JP" altLang="en-US" sz="800" b="1" dirty="0">
                      <a:solidFill>
                        <a:srgbClr val="507199"/>
                      </a:solidFill>
                      <a:latin typeface="Arial" panose="020B0604020202020204" pitchFamily="34" charset="0"/>
                      <a:ea typeface="Meiryo UI" panose="020B0604030504040204" pitchFamily="50" charset="-128"/>
                      <a:cs typeface="Arial" panose="020B0604020202020204" pitchFamily="34" charset="0"/>
                    </a:endParaRPr>
                  </a:p>
                </p:txBody>
              </p:sp>
              <p:sp>
                <p:nvSpPr>
                  <p:cNvPr id="22" name="コンテンツ プレースホルダー 2">
                    <a:extLst>
                      <a:ext uri="{FF2B5EF4-FFF2-40B4-BE49-F238E27FC236}">
                        <a16:creationId xmlns:a16="http://schemas.microsoft.com/office/drawing/2014/main" id="{EDC0AB5A-3C89-3B0E-32A4-E431F0902022}"/>
                      </a:ext>
                    </a:extLst>
                  </p:cNvPr>
                  <p:cNvSpPr txBox="1">
                    <a:spLocks/>
                  </p:cNvSpPr>
                  <p:nvPr/>
                </p:nvSpPr>
                <p:spPr>
                  <a:xfrm rot="20602481">
                    <a:off x="519207" y="4185068"/>
                    <a:ext cx="2686427" cy="247762"/>
                  </a:xfrm>
                  <a:prstGeom prst="rect">
                    <a:avLst/>
                  </a:prstGeom>
                  <a:noFill/>
                </p:spPr>
                <p:txBody>
                  <a:bodyPr vert="horz" wrap="square" lIns="112524" tIns="56262" rIns="112524" bIns="56262"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20000"/>
                      </a:lnSpc>
                      <a:spcBef>
                        <a:spcPts val="1477"/>
                      </a:spcBef>
                      <a:buNone/>
                    </a:pPr>
                    <a:r>
                      <a:rPr lang="en-US" altLang="ja-JP" sz="800" b="1" dirty="0">
                        <a:solidFill>
                          <a:srgbClr val="507199"/>
                        </a:solidFill>
                        <a:latin typeface="Arial" panose="020B0604020202020204" pitchFamily="34" charset="0"/>
                        <a:ea typeface="Meiryo UI" panose="020B0604030504040204" pitchFamily="50" charset="-128"/>
                        <a:cs typeface="Arial" panose="020B0604020202020204" pitchFamily="34" charset="0"/>
                      </a:rPr>
                      <a:t>Number of necessary care</a:t>
                    </a:r>
                    <a:r>
                      <a:rPr lang="ja-JP" altLang="en-US" sz="800" b="1" dirty="0">
                        <a:solidFill>
                          <a:srgbClr val="507199"/>
                        </a:solidFill>
                        <a:latin typeface="Arial" panose="020B0604020202020204" pitchFamily="34" charset="0"/>
                        <a:ea typeface="Meiryo UI" panose="020B0604030504040204" pitchFamily="50" charset="-128"/>
                        <a:cs typeface="Arial" panose="020B0604020202020204" pitchFamily="34" charset="0"/>
                      </a:rPr>
                      <a:t> </a:t>
                    </a:r>
                    <a:r>
                      <a:rPr lang="en-US" altLang="ja-JP" sz="800" b="1" dirty="0">
                        <a:solidFill>
                          <a:srgbClr val="507199"/>
                        </a:solidFill>
                        <a:latin typeface="Arial" panose="020B0604020202020204" pitchFamily="34" charset="0"/>
                        <a:ea typeface="Meiryo UI" panose="020B0604030504040204" pitchFamily="50" charset="-128"/>
                        <a:cs typeface="Arial" panose="020B0604020202020204" pitchFamily="34" charset="0"/>
                      </a:rPr>
                      <a:t>workers</a:t>
                    </a:r>
                    <a:endParaRPr lang="ja-JP" altLang="en-US" sz="800" b="1" dirty="0">
                      <a:solidFill>
                        <a:srgbClr val="507199"/>
                      </a:solidFill>
                      <a:latin typeface="Arial" panose="020B0604020202020204" pitchFamily="34" charset="0"/>
                      <a:ea typeface="Meiryo UI" panose="020B0604030504040204" pitchFamily="50" charset="-128"/>
                      <a:cs typeface="Arial" panose="020B0604020202020204" pitchFamily="34" charset="0"/>
                    </a:endParaRPr>
                  </a:p>
                </p:txBody>
              </p:sp>
            </p:grpSp>
            <p:grpSp>
              <p:nvGrpSpPr>
                <p:cNvPr id="27" name="グループ化 26">
                  <a:extLst>
                    <a:ext uri="{FF2B5EF4-FFF2-40B4-BE49-F238E27FC236}">
                      <a16:creationId xmlns:a16="http://schemas.microsoft.com/office/drawing/2014/main" id="{A2A14713-E203-EC2B-5D57-55D44CEA9A99}"/>
                    </a:ext>
                  </a:extLst>
                </p:cNvPr>
                <p:cNvGrpSpPr/>
                <p:nvPr/>
              </p:nvGrpSpPr>
              <p:grpSpPr>
                <a:xfrm>
                  <a:off x="5300134" y="3436008"/>
                  <a:ext cx="688550" cy="358498"/>
                  <a:chOff x="5300134" y="3436008"/>
                  <a:chExt cx="688550" cy="358498"/>
                </a:xfrm>
              </p:grpSpPr>
              <p:sp>
                <p:nvSpPr>
                  <p:cNvPr id="26" name="コンテンツ プレースホルダー 2">
                    <a:extLst>
                      <a:ext uri="{FF2B5EF4-FFF2-40B4-BE49-F238E27FC236}">
                        <a16:creationId xmlns:a16="http://schemas.microsoft.com/office/drawing/2014/main" id="{F7D11D84-CA0D-00CF-57CF-2F1CEC4C4F04}"/>
                      </a:ext>
                    </a:extLst>
                  </p:cNvPr>
                  <p:cNvSpPr txBox="1">
                    <a:spLocks/>
                  </p:cNvSpPr>
                  <p:nvPr/>
                </p:nvSpPr>
                <p:spPr>
                  <a:xfrm>
                    <a:off x="5300134" y="3479449"/>
                    <a:ext cx="688550" cy="271615"/>
                  </a:xfrm>
                  <a:prstGeom prst="rect">
                    <a:avLst/>
                  </a:prstGeom>
                  <a:solidFill>
                    <a:schemeClr val="bg1"/>
                  </a:solidFill>
                </p:spPr>
                <p:txBody>
                  <a:bodyPr vert="horz" wrap="square" lIns="0" tIns="56262" rIns="0" bIns="56262"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ts val="1400"/>
                      </a:lnSpc>
                      <a:spcBef>
                        <a:spcPts val="1477"/>
                      </a:spcBef>
                      <a:buNone/>
                    </a:pPr>
                    <a:endParaRPr lang="ja-JP" altLang="en-US" sz="800" b="1" dirty="0">
                      <a:latin typeface="Arial" panose="020B0604020202020204" pitchFamily="34" charset="0"/>
                      <a:ea typeface="Meiryo UI" panose="020B0604030504040204" pitchFamily="50" charset="-128"/>
                      <a:cs typeface="Arial" panose="020B0604020202020204" pitchFamily="34" charset="0"/>
                    </a:endParaRPr>
                  </a:p>
                </p:txBody>
              </p:sp>
              <p:sp>
                <p:nvSpPr>
                  <p:cNvPr id="25" name="コンテンツ プレースホルダー 2">
                    <a:extLst>
                      <a:ext uri="{FF2B5EF4-FFF2-40B4-BE49-F238E27FC236}">
                        <a16:creationId xmlns:a16="http://schemas.microsoft.com/office/drawing/2014/main" id="{4DBDB117-3454-812B-477B-0C5904B7F07A}"/>
                      </a:ext>
                    </a:extLst>
                  </p:cNvPr>
                  <p:cNvSpPr txBox="1">
                    <a:spLocks/>
                  </p:cNvSpPr>
                  <p:nvPr/>
                </p:nvSpPr>
                <p:spPr>
                  <a:xfrm>
                    <a:off x="5337996" y="3436008"/>
                    <a:ext cx="637506" cy="358498"/>
                  </a:xfrm>
                  <a:prstGeom prst="rect">
                    <a:avLst/>
                  </a:prstGeom>
                  <a:noFill/>
                </p:spPr>
                <p:txBody>
                  <a:bodyPr vert="horz" wrap="square" lIns="0" tIns="56262" rIns="0" bIns="56262"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ts val="1000"/>
                      </a:lnSpc>
                      <a:spcBef>
                        <a:spcPts val="1477"/>
                      </a:spcBef>
                      <a:buNone/>
                    </a:pPr>
                    <a:r>
                      <a:rPr lang="en-US" altLang="ja-JP" sz="700" b="1" dirty="0">
                        <a:latin typeface="Arial" panose="020B0604020202020204" pitchFamily="34" charset="0"/>
                        <a:ea typeface="Meiryo UI" panose="020B0604030504040204" pitchFamily="50" charset="-128"/>
                        <a:cs typeface="Arial" panose="020B0604020202020204" pitchFamily="34" charset="0"/>
                      </a:rPr>
                      <a:t>Approx.    </a:t>
                    </a:r>
                    <a:br>
                      <a:rPr lang="en-US" altLang="ja-JP" sz="700" b="1" dirty="0">
                        <a:latin typeface="Arial" panose="020B0604020202020204" pitchFamily="34" charset="0"/>
                        <a:ea typeface="Meiryo UI" panose="020B0604030504040204" pitchFamily="50" charset="-128"/>
                        <a:cs typeface="Arial" panose="020B0604020202020204" pitchFamily="34" charset="0"/>
                      </a:rPr>
                    </a:br>
                    <a:r>
                      <a:rPr lang="en-US" altLang="ja-JP" sz="700" b="1" dirty="0">
                        <a:latin typeface="Arial" panose="020B0604020202020204" pitchFamily="34" charset="0"/>
                        <a:ea typeface="Meiryo UI" panose="020B0604030504040204" pitchFamily="50" charset="-128"/>
                        <a:cs typeface="Arial" panose="020B0604020202020204" pitchFamily="34" charset="0"/>
                      </a:rPr>
                      <a:t> 2.72 million</a:t>
                    </a:r>
                    <a:endParaRPr lang="ja-JP" altLang="en-US" sz="700" b="1" dirty="0">
                      <a:latin typeface="Arial" panose="020B0604020202020204" pitchFamily="34" charset="0"/>
                      <a:ea typeface="Meiryo UI" panose="020B0604030504040204" pitchFamily="50" charset="-128"/>
                      <a:cs typeface="Arial" panose="020B0604020202020204" pitchFamily="34" charset="0"/>
                    </a:endParaRPr>
                  </a:p>
                </p:txBody>
              </p:sp>
            </p:grpSp>
            <p:grpSp>
              <p:nvGrpSpPr>
                <p:cNvPr id="29" name="グループ化 28">
                  <a:extLst>
                    <a:ext uri="{FF2B5EF4-FFF2-40B4-BE49-F238E27FC236}">
                      <a16:creationId xmlns:a16="http://schemas.microsoft.com/office/drawing/2014/main" id="{DCD84C5B-0CF5-A35D-6B7E-3ADDD8A5D435}"/>
                    </a:ext>
                  </a:extLst>
                </p:cNvPr>
                <p:cNvGrpSpPr/>
                <p:nvPr/>
              </p:nvGrpSpPr>
              <p:grpSpPr>
                <a:xfrm>
                  <a:off x="2009905" y="3548846"/>
                  <a:ext cx="688550" cy="358498"/>
                  <a:chOff x="5300134" y="3436008"/>
                  <a:chExt cx="688550" cy="358498"/>
                </a:xfrm>
              </p:grpSpPr>
              <p:sp>
                <p:nvSpPr>
                  <p:cNvPr id="30" name="コンテンツ プレースホルダー 2">
                    <a:extLst>
                      <a:ext uri="{FF2B5EF4-FFF2-40B4-BE49-F238E27FC236}">
                        <a16:creationId xmlns:a16="http://schemas.microsoft.com/office/drawing/2014/main" id="{D5035F8A-FFA9-ED7F-EA2F-5EC01C49E99F}"/>
                      </a:ext>
                    </a:extLst>
                  </p:cNvPr>
                  <p:cNvSpPr txBox="1">
                    <a:spLocks/>
                  </p:cNvSpPr>
                  <p:nvPr/>
                </p:nvSpPr>
                <p:spPr>
                  <a:xfrm>
                    <a:off x="5300134" y="3479449"/>
                    <a:ext cx="688550" cy="271615"/>
                  </a:xfrm>
                  <a:prstGeom prst="rect">
                    <a:avLst/>
                  </a:prstGeom>
                  <a:solidFill>
                    <a:schemeClr val="bg1"/>
                  </a:solidFill>
                </p:spPr>
                <p:txBody>
                  <a:bodyPr vert="horz" wrap="square" lIns="0" tIns="56262" rIns="0" bIns="56262"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ts val="1400"/>
                      </a:lnSpc>
                      <a:spcBef>
                        <a:spcPts val="1477"/>
                      </a:spcBef>
                      <a:buNone/>
                    </a:pPr>
                    <a:endParaRPr lang="ja-JP" altLang="en-US" sz="800" b="1" dirty="0">
                      <a:latin typeface="Arial" panose="020B0604020202020204" pitchFamily="34" charset="0"/>
                      <a:ea typeface="Meiryo UI" panose="020B0604030504040204" pitchFamily="50" charset="-128"/>
                      <a:cs typeface="Arial" panose="020B0604020202020204" pitchFamily="34" charset="0"/>
                    </a:endParaRPr>
                  </a:p>
                </p:txBody>
              </p:sp>
              <p:sp>
                <p:nvSpPr>
                  <p:cNvPr id="31" name="コンテンツ プレースホルダー 2">
                    <a:extLst>
                      <a:ext uri="{FF2B5EF4-FFF2-40B4-BE49-F238E27FC236}">
                        <a16:creationId xmlns:a16="http://schemas.microsoft.com/office/drawing/2014/main" id="{3B541698-4D67-06E1-8EEC-9B7BE7C61140}"/>
                      </a:ext>
                    </a:extLst>
                  </p:cNvPr>
                  <p:cNvSpPr txBox="1">
                    <a:spLocks/>
                  </p:cNvSpPr>
                  <p:nvPr/>
                </p:nvSpPr>
                <p:spPr>
                  <a:xfrm>
                    <a:off x="5337996" y="3436008"/>
                    <a:ext cx="637506" cy="358498"/>
                  </a:xfrm>
                  <a:prstGeom prst="rect">
                    <a:avLst/>
                  </a:prstGeom>
                  <a:noFill/>
                </p:spPr>
                <p:txBody>
                  <a:bodyPr vert="horz" wrap="square" lIns="0" tIns="56262" rIns="0" bIns="56262"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ts val="1000"/>
                      </a:lnSpc>
                      <a:spcBef>
                        <a:spcPts val="1477"/>
                      </a:spcBef>
                      <a:buNone/>
                    </a:pPr>
                    <a:r>
                      <a:rPr lang="en-US" altLang="ja-JP" sz="700" b="1" dirty="0">
                        <a:latin typeface="Arial" panose="020B0604020202020204" pitchFamily="34" charset="0"/>
                        <a:ea typeface="Meiryo UI" panose="020B0604030504040204" pitchFamily="50" charset="-128"/>
                        <a:cs typeface="Arial" panose="020B0604020202020204" pitchFamily="34" charset="0"/>
                      </a:rPr>
                      <a:t>Approx.    </a:t>
                    </a:r>
                    <a:br>
                      <a:rPr lang="en-US" altLang="ja-JP" sz="700" b="1" dirty="0">
                        <a:latin typeface="Arial" panose="020B0604020202020204" pitchFamily="34" charset="0"/>
                        <a:ea typeface="Meiryo UI" panose="020B0604030504040204" pitchFamily="50" charset="-128"/>
                        <a:cs typeface="Arial" panose="020B0604020202020204" pitchFamily="34" charset="0"/>
                      </a:rPr>
                    </a:br>
                    <a:r>
                      <a:rPr lang="en-US" altLang="ja-JP" sz="700" b="1" dirty="0">
                        <a:latin typeface="Arial" panose="020B0604020202020204" pitchFamily="34" charset="0"/>
                        <a:ea typeface="Meiryo UI" panose="020B0604030504040204" pitchFamily="50" charset="-128"/>
                        <a:cs typeface="Arial" panose="020B0604020202020204" pitchFamily="34" charset="0"/>
                      </a:rPr>
                      <a:t> 2.4 million</a:t>
                    </a:r>
                    <a:endParaRPr lang="ja-JP" altLang="en-US" sz="700" b="1" dirty="0">
                      <a:latin typeface="Arial" panose="020B0604020202020204" pitchFamily="34" charset="0"/>
                      <a:ea typeface="Meiryo UI" panose="020B0604030504040204" pitchFamily="50" charset="-128"/>
                      <a:cs typeface="Arial" panose="020B0604020202020204" pitchFamily="34" charset="0"/>
                    </a:endParaRPr>
                  </a:p>
                </p:txBody>
              </p:sp>
            </p:grpSp>
            <p:grpSp>
              <p:nvGrpSpPr>
                <p:cNvPr id="32" name="グループ化 31">
                  <a:extLst>
                    <a:ext uri="{FF2B5EF4-FFF2-40B4-BE49-F238E27FC236}">
                      <a16:creationId xmlns:a16="http://schemas.microsoft.com/office/drawing/2014/main" id="{B31356BD-ACBF-7C63-3AC1-66B65322851B}"/>
                    </a:ext>
                  </a:extLst>
                </p:cNvPr>
                <p:cNvGrpSpPr/>
                <p:nvPr/>
              </p:nvGrpSpPr>
              <p:grpSpPr>
                <a:xfrm>
                  <a:off x="585362" y="4046459"/>
                  <a:ext cx="688550" cy="286289"/>
                  <a:chOff x="5300134" y="3292706"/>
                  <a:chExt cx="688550" cy="458358"/>
                </a:xfrm>
              </p:grpSpPr>
              <p:sp>
                <p:nvSpPr>
                  <p:cNvPr id="33" name="コンテンツ プレースホルダー 2">
                    <a:extLst>
                      <a:ext uri="{FF2B5EF4-FFF2-40B4-BE49-F238E27FC236}">
                        <a16:creationId xmlns:a16="http://schemas.microsoft.com/office/drawing/2014/main" id="{60B5D303-6073-498C-42DC-AE823F572351}"/>
                      </a:ext>
                    </a:extLst>
                  </p:cNvPr>
                  <p:cNvSpPr txBox="1">
                    <a:spLocks/>
                  </p:cNvSpPr>
                  <p:nvPr/>
                </p:nvSpPr>
                <p:spPr>
                  <a:xfrm>
                    <a:off x="5300134" y="3479449"/>
                    <a:ext cx="688550" cy="271615"/>
                  </a:xfrm>
                  <a:prstGeom prst="rect">
                    <a:avLst/>
                  </a:prstGeom>
                  <a:solidFill>
                    <a:schemeClr val="bg1"/>
                  </a:solidFill>
                </p:spPr>
                <p:txBody>
                  <a:bodyPr vert="horz" wrap="square" lIns="0" tIns="56262" rIns="0" bIns="56262"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ts val="1400"/>
                      </a:lnSpc>
                      <a:spcBef>
                        <a:spcPts val="1477"/>
                      </a:spcBef>
                      <a:buNone/>
                    </a:pPr>
                    <a:endParaRPr lang="ja-JP" altLang="en-US" sz="800" b="1" dirty="0">
                      <a:latin typeface="Arial" panose="020B0604020202020204" pitchFamily="34" charset="0"/>
                      <a:ea typeface="Meiryo UI" panose="020B0604030504040204" pitchFamily="50" charset="-128"/>
                      <a:cs typeface="Arial" panose="020B0604020202020204" pitchFamily="34" charset="0"/>
                    </a:endParaRPr>
                  </a:p>
                </p:txBody>
              </p:sp>
              <p:sp>
                <p:nvSpPr>
                  <p:cNvPr id="34" name="コンテンツ プレースホルダー 2">
                    <a:extLst>
                      <a:ext uri="{FF2B5EF4-FFF2-40B4-BE49-F238E27FC236}">
                        <a16:creationId xmlns:a16="http://schemas.microsoft.com/office/drawing/2014/main" id="{8DC6646B-7236-6849-F669-8DCAFDFBDEF4}"/>
                      </a:ext>
                    </a:extLst>
                  </p:cNvPr>
                  <p:cNvSpPr txBox="1">
                    <a:spLocks/>
                  </p:cNvSpPr>
                  <p:nvPr/>
                </p:nvSpPr>
                <p:spPr>
                  <a:xfrm>
                    <a:off x="5312320" y="3292706"/>
                    <a:ext cx="637506" cy="358498"/>
                  </a:xfrm>
                  <a:prstGeom prst="rect">
                    <a:avLst/>
                  </a:prstGeom>
                  <a:noFill/>
                </p:spPr>
                <p:txBody>
                  <a:bodyPr vert="horz" wrap="square" lIns="0" tIns="56262" rIns="0" bIns="56262"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ts val="1000"/>
                      </a:lnSpc>
                      <a:spcBef>
                        <a:spcPts val="1477"/>
                      </a:spcBef>
                      <a:buNone/>
                    </a:pPr>
                    <a:r>
                      <a:rPr lang="en-US" altLang="ja-JP" sz="700" b="1" dirty="0">
                        <a:latin typeface="Arial" panose="020B0604020202020204" pitchFamily="34" charset="0"/>
                        <a:ea typeface="Meiryo UI" panose="020B0604030504040204" pitchFamily="50" charset="-128"/>
                        <a:cs typeface="Arial" panose="020B0604020202020204" pitchFamily="34" charset="0"/>
                      </a:rPr>
                      <a:t>Approx.    </a:t>
                    </a:r>
                    <a:br>
                      <a:rPr lang="en-US" altLang="ja-JP" sz="700" b="1" dirty="0">
                        <a:latin typeface="Arial" panose="020B0604020202020204" pitchFamily="34" charset="0"/>
                        <a:ea typeface="Meiryo UI" panose="020B0604030504040204" pitchFamily="50" charset="-128"/>
                        <a:cs typeface="Arial" panose="020B0604020202020204" pitchFamily="34" charset="0"/>
                      </a:rPr>
                    </a:br>
                    <a:r>
                      <a:rPr lang="en-US" altLang="ja-JP" sz="700" b="1" dirty="0">
                        <a:latin typeface="Arial" panose="020B0604020202020204" pitchFamily="34" charset="0"/>
                        <a:ea typeface="Meiryo UI" panose="020B0604030504040204" pitchFamily="50" charset="-128"/>
                        <a:cs typeface="Arial" panose="020B0604020202020204" pitchFamily="34" charset="0"/>
                      </a:rPr>
                      <a:t> 2.15 million</a:t>
                    </a:r>
                    <a:endParaRPr lang="ja-JP" altLang="en-US" sz="700" b="1" dirty="0">
                      <a:latin typeface="Arial" panose="020B0604020202020204" pitchFamily="34" charset="0"/>
                      <a:ea typeface="Meiryo UI" panose="020B0604030504040204" pitchFamily="50" charset="-128"/>
                      <a:cs typeface="Arial" panose="020B0604020202020204" pitchFamily="34" charset="0"/>
                    </a:endParaRPr>
                  </a:p>
                </p:txBody>
              </p:sp>
            </p:grpSp>
            <p:grpSp>
              <p:nvGrpSpPr>
                <p:cNvPr id="36" name="グループ化 35">
                  <a:extLst>
                    <a:ext uri="{FF2B5EF4-FFF2-40B4-BE49-F238E27FC236}">
                      <a16:creationId xmlns:a16="http://schemas.microsoft.com/office/drawing/2014/main" id="{839E90F2-E1DB-55CE-0B22-F49D738BFDE2}"/>
                    </a:ext>
                  </a:extLst>
                </p:cNvPr>
                <p:cNvGrpSpPr/>
                <p:nvPr/>
              </p:nvGrpSpPr>
              <p:grpSpPr>
                <a:xfrm>
                  <a:off x="5279304" y="3837947"/>
                  <a:ext cx="358498" cy="730111"/>
                  <a:chOff x="5279304" y="3837947"/>
                  <a:chExt cx="358498" cy="730111"/>
                </a:xfrm>
              </p:grpSpPr>
              <p:sp>
                <p:nvSpPr>
                  <p:cNvPr id="35" name="コンテンツ プレースホルダー 2">
                    <a:extLst>
                      <a:ext uri="{FF2B5EF4-FFF2-40B4-BE49-F238E27FC236}">
                        <a16:creationId xmlns:a16="http://schemas.microsoft.com/office/drawing/2014/main" id="{5EEB515F-F8E2-DC45-C736-41D5146E14C3}"/>
                      </a:ext>
                    </a:extLst>
                  </p:cNvPr>
                  <p:cNvSpPr txBox="1">
                    <a:spLocks/>
                  </p:cNvSpPr>
                  <p:nvPr/>
                </p:nvSpPr>
                <p:spPr>
                  <a:xfrm rot="5400000">
                    <a:off x="5182925" y="4086816"/>
                    <a:ext cx="532088" cy="230258"/>
                  </a:xfrm>
                  <a:prstGeom prst="rect">
                    <a:avLst/>
                  </a:prstGeom>
                  <a:solidFill>
                    <a:schemeClr val="bg1"/>
                  </a:solidFill>
                </p:spPr>
                <p:txBody>
                  <a:bodyPr vert="horz" wrap="square" lIns="112524" tIns="56262" rIns="112524" bIns="56262"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ts val="1000"/>
                      </a:lnSpc>
                      <a:spcBef>
                        <a:spcPts val="1477"/>
                      </a:spcBef>
                      <a:buNone/>
                    </a:pPr>
                    <a:endParaRPr lang="ja-JP" altLang="en-US" sz="700" b="1" dirty="0">
                      <a:latin typeface="Arial" panose="020B0604020202020204" pitchFamily="34" charset="0"/>
                      <a:ea typeface="Meiryo UI" panose="020B0604030504040204" pitchFamily="50" charset="-128"/>
                      <a:cs typeface="Arial" panose="020B0604020202020204" pitchFamily="34" charset="0"/>
                    </a:endParaRPr>
                  </a:p>
                </p:txBody>
              </p:sp>
              <p:sp>
                <p:nvSpPr>
                  <p:cNvPr id="5" name="コンテンツ プレースホルダー 2">
                    <a:extLst>
                      <a:ext uri="{FF2B5EF4-FFF2-40B4-BE49-F238E27FC236}">
                        <a16:creationId xmlns:a16="http://schemas.microsoft.com/office/drawing/2014/main" id="{5585984A-C08F-356A-0E91-839FB0F9A38C}"/>
                      </a:ext>
                    </a:extLst>
                  </p:cNvPr>
                  <p:cNvSpPr txBox="1">
                    <a:spLocks/>
                  </p:cNvSpPr>
                  <p:nvPr/>
                </p:nvSpPr>
                <p:spPr>
                  <a:xfrm rot="5400000">
                    <a:off x="5093497" y="4023754"/>
                    <a:ext cx="730111" cy="358498"/>
                  </a:xfrm>
                  <a:prstGeom prst="rect">
                    <a:avLst/>
                  </a:prstGeom>
                  <a:noFill/>
                </p:spPr>
                <p:txBody>
                  <a:bodyPr vert="horz" wrap="square" lIns="112524" tIns="56262" rIns="112524" bIns="56262"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ts val="1000"/>
                      </a:lnSpc>
                      <a:spcBef>
                        <a:spcPts val="1477"/>
                      </a:spcBef>
                      <a:buNone/>
                    </a:pPr>
                    <a:r>
                      <a:rPr lang="en-US" altLang="ja-JP" sz="700" b="1" dirty="0">
                        <a:latin typeface="Arial" panose="020B0604020202020204" pitchFamily="34" charset="0"/>
                        <a:ea typeface="Meiryo UI" panose="020B0604030504040204" pitchFamily="50" charset="-128"/>
                        <a:cs typeface="Arial" panose="020B0604020202020204" pitchFamily="34" charset="0"/>
                      </a:rPr>
                      <a:t>Approx. 570,000</a:t>
                    </a:r>
                    <a:endParaRPr lang="ja-JP" altLang="en-US" sz="700" b="1" dirty="0">
                      <a:latin typeface="Arial" panose="020B0604020202020204" pitchFamily="34" charset="0"/>
                      <a:ea typeface="Meiryo UI" panose="020B0604030504040204" pitchFamily="50" charset="-128"/>
                      <a:cs typeface="Arial" panose="020B0604020202020204" pitchFamily="34" charset="0"/>
                    </a:endParaRPr>
                  </a:p>
                </p:txBody>
              </p:sp>
            </p:grpSp>
          </p:grpSp>
          <p:grpSp>
            <p:nvGrpSpPr>
              <p:cNvPr id="40" name="グループ化 39">
                <a:extLst>
                  <a:ext uri="{FF2B5EF4-FFF2-40B4-BE49-F238E27FC236}">
                    <a16:creationId xmlns:a16="http://schemas.microsoft.com/office/drawing/2014/main" id="{D6ED2411-915B-1DF0-BC33-D1385C5CDE84}"/>
                  </a:ext>
                </a:extLst>
              </p:cNvPr>
              <p:cNvGrpSpPr/>
              <p:nvPr/>
            </p:nvGrpSpPr>
            <p:grpSpPr>
              <a:xfrm>
                <a:off x="3230376" y="4030371"/>
                <a:ext cx="297805" cy="730111"/>
                <a:chOff x="5310589" y="3836889"/>
                <a:chExt cx="358498" cy="730111"/>
              </a:xfrm>
            </p:grpSpPr>
            <p:sp>
              <p:nvSpPr>
                <p:cNvPr id="41" name="コンテンツ プレースホルダー 2">
                  <a:extLst>
                    <a:ext uri="{FF2B5EF4-FFF2-40B4-BE49-F238E27FC236}">
                      <a16:creationId xmlns:a16="http://schemas.microsoft.com/office/drawing/2014/main" id="{8ED008A3-9C03-0C54-B880-D7992AB74E91}"/>
                    </a:ext>
                  </a:extLst>
                </p:cNvPr>
                <p:cNvSpPr txBox="1">
                  <a:spLocks/>
                </p:cNvSpPr>
                <p:nvPr/>
              </p:nvSpPr>
              <p:spPr>
                <a:xfrm rot="5400000">
                  <a:off x="5182925" y="4086816"/>
                  <a:ext cx="532088" cy="230258"/>
                </a:xfrm>
                <a:prstGeom prst="rect">
                  <a:avLst/>
                </a:prstGeom>
                <a:solidFill>
                  <a:schemeClr val="bg1"/>
                </a:solidFill>
              </p:spPr>
              <p:txBody>
                <a:bodyPr vert="horz" wrap="square" lIns="112524" tIns="56262" rIns="112524" bIns="56262"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ts val="1000"/>
                    </a:lnSpc>
                    <a:spcBef>
                      <a:spcPts val="1477"/>
                    </a:spcBef>
                    <a:buNone/>
                  </a:pPr>
                  <a:endParaRPr lang="ja-JP" altLang="en-US" sz="700" b="1" dirty="0">
                    <a:latin typeface="Arial" panose="020B0604020202020204" pitchFamily="34" charset="0"/>
                    <a:ea typeface="Meiryo UI" panose="020B0604030504040204" pitchFamily="50" charset="-128"/>
                    <a:cs typeface="Arial" panose="020B0604020202020204" pitchFamily="34" charset="0"/>
                  </a:endParaRPr>
                </a:p>
              </p:txBody>
            </p:sp>
            <p:sp>
              <p:nvSpPr>
                <p:cNvPr id="43" name="コンテンツ プレースホルダー 2">
                  <a:extLst>
                    <a:ext uri="{FF2B5EF4-FFF2-40B4-BE49-F238E27FC236}">
                      <a16:creationId xmlns:a16="http://schemas.microsoft.com/office/drawing/2014/main" id="{01A46B87-E8C3-FF02-B099-ED1DC2423BD3}"/>
                    </a:ext>
                  </a:extLst>
                </p:cNvPr>
                <p:cNvSpPr txBox="1">
                  <a:spLocks/>
                </p:cNvSpPr>
                <p:nvPr/>
              </p:nvSpPr>
              <p:spPr>
                <a:xfrm rot="5400000">
                  <a:off x="5124782" y="4022696"/>
                  <a:ext cx="730111" cy="358498"/>
                </a:xfrm>
                <a:prstGeom prst="rect">
                  <a:avLst/>
                </a:prstGeom>
                <a:noFill/>
              </p:spPr>
              <p:txBody>
                <a:bodyPr vert="horz" wrap="square" lIns="112524" tIns="56262" rIns="112524" bIns="56262"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ts val="1000"/>
                    </a:lnSpc>
                    <a:spcBef>
                      <a:spcPts val="1477"/>
                    </a:spcBef>
                    <a:buNone/>
                  </a:pPr>
                  <a:r>
                    <a:rPr lang="en-US" altLang="ja-JP" sz="700" b="1" dirty="0">
                      <a:latin typeface="Arial" panose="020B0604020202020204" pitchFamily="34" charset="0"/>
                      <a:ea typeface="Meiryo UI" panose="020B0604030504040204" pitchFamily="50" charset="-128"/>
                      <a:cs typeface="Arial" panose="020B0604020202020204" pitchFamily="34" charset="0"/>
                    </a:rPr>
                    <a:t>Approx. 250,000</a:t>
                  </a:r>
                  <a:endParaRPr lang="ja-JP" altLang="en-US" sz="700" b="1" dirty="0">
                    <a:latin typeface="Arial" panose="020B0604020202020204" pitchFamily="34" charset="0"/>
                    <a:ea typeface="Meiryo UI" panose="020B0604030504040204" pitchFamily="50" charset="-128"/>
                    <a:cs typeface="Arial" panose="020B0604020202020204" pitchFamily="34" charset="0"/>
                  </a:endParaRPr>
                </a:p>
              </p:txBody>
            </p:sp>
          </p:grpSp>
        </p:grpSp>
        <p:sp>
          <p:nvSpPr>
            <p:cNvPr id="9" name="左右矢印 18">
              <a:extLst>
                <a:ext uri="{FF2B5EF4-FFF2-40B4-BE49-F238E27FC236}">
                  <a16:creationId xmlns:a16="http://schemas.microsoft.com/office/drawing/2014/main" id="{77F3556C-CED0-9F0E-DC09-9EC4BF806300}"/>
                </a:ext>
              </a:extLst>
            </p:cNvPr>
            <p:cNvSpPr/>
            <p:nvPr/>
          </p:nvSpPr>
          <p:spPr>
            <a:xfrm>
              <a:off x="2944413" y="4956141"/>
              <a:ext cx="1380565" cy="185197"/>
            </a:xfrm>
            <a:prstGeom prst="leftRightArrow">
              <a:avLst/>
            </a:prstGeom>
            <a:solidFill>
              <a:srgbClr val="C0504D"/>
            </a:solidFill>
            <a:ln>
              <a:solidFill>
                <a:srgbClr val="C050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bg1"/>
                  </a:solidFill>
                  <a:latin typeface="Arial" panose="020B0604020202020204" pitchFamily="34" charset="0"/>
                  <a:cs typeface="Arial" panose="020B0604020202020204" pitchFamily="34" charset="0"/>
                </a:rPr>
                <a:t>10th plan (2027–2029)</a:t>
              </a:r>
              <a:endParaRPr kumimoji="1" lang="ja-JP" altLang="en-US" sz="800" dirty="0">
                <a:solidFill>
                  <a:schemeClr val="bg1"/>
                </a:solidFill>
                <a:latin typeface="Arial" panose="020B0604020202020204" pitchFamily="34" charset="0"/>
                <a:cs typeface="Arial" panose="020B0604020202020204" pitchFamily="34" charset="0"/>
              </a:endParaRPr>
            </a:p>
          </p:txBody>
        </p:sp>
        <p:sp>
          <p:nvSpPr>
            <p:cNvPr id="24" name="左右矢印 18">
              <a:extLst>
                <a:ext uri="{FF2B5EF4-FFF2-40B4-BE49-F238E27FC236}">
                  <a16:creationId xmlns:a16="http://schemas.microsoft.com/office/drawing/2014/main" id="{496F313F-67DE-BE06-10CD-08C146AD27E7}"/>
                </a:ext>
              </a:extLst>
            </p:cNvPr>
            <p:cNvSpPr/>
            <p:nvPr/>
          </p:nvSpPr>
          <p:spPr>
            <a:xfrm>
              <a:off x="1585615" y="4953980"/>
              <a:ext cx="1380565" cy="185197"/>
            </a:xfrm>
            <a:prstGeom prst="leftRightArrow">
              <a:avLst/>
            </a:prstGeom>
            <a:solidFill>
              <a:srgbClr val="C0504D"/>
            </a:solidFill>
            <a:ln>
              <a:solidFill>
                <a:srgbClr val="C050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bg1"/>
                  </a:solidFill>
                  <a:latin typeface="Arial" panose="020B0604020202020204" pitchFamily="34" charset="0"/>
                  <a:cs typeface="Arial" panose="020B0604020202020204" pitchFamily="34" charset="0"/>
                </a:rPr>
                <a:t>9th plan (2024–2026)</a:t>
              </a:r>
              <a:endParaRPr kumimoji="1" lang="ja-JP" altLang="en-US" sz="800" dirty="0">
                <a:solidFill>
                  <a:schemeClr val="bg1"/>
                </a:solidFill>
                <a:latin typeface="Arial" panose="020B0604020202020204" pitchFamily="34" charset="0"/>
                <a:cs typeface="Arial" panose="020B0604020202020204" pitchFamily="34" charset="0"/>
              </a:endParaRPr>
            </a:p>
          </p:txBody>
        </p:sp>
      </p:grpSp>
      <p:sp>
        <p:nvSpPr>
          <p:cNvPr id="47" name="コンテンツ プレースホルダー 2">
            <a:extLst>
              <a:ext uri="{FF2B5EF4-FFF2-40B4-BE49-F238E27FC236}">
                <a16:creationId xmlns:a16="http://schemas.microsoft.com/office/drawing/2014/main" id="{FF6CAA47-B59B-ED42-5CCB-74F086DC7D5E}"/>
              </a:ext>
            </a:extLst>
          </p:cNvPr>
          <p:cNvSpPr txBox="1">
            <a:spLocks/>
          </p:cNvSpPr>
          <p:nvPr/>
        </p:nvSpPr>
        <p:spPr>
          <a:xfrm>
            <a:off x="7189229" y="5556526"/>
            <a:ext cx="1301648" cy="298097"/>
          </a:xfrm>
          <a:prstGeom prst="rect">
            <a:avLst/>
          </a:prstGeom>
          <a:solidFill>
            <a:srgbClr val="FFF6DE"/>
          </a:solidFill>
        </p:spPr>
        <p:txBody>
          <a:bodyPr vert="horz" wrap="square" lIns="112524" tIns="56262" rIns="112524" bIns="56262"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20000"/>
              </a:lnSpc>
              <a:spcBef>
                <a:spcPts val="1477"/>
              </a:spcBef>
              <a:buNone/>
            </a:pPr>
            <a:r>
              <a:rPr lang="en-US" altLang="ja-JP" sz="1100" dirty="0">
                <a:latin typeface="Arial" panose="020B0604020202020204" pitchFamily="34" charset="0"/>
                <a:ea typeface="Meiryo UI" panose="020B0604030504040204" pitchFamily="50" charset="-128"/>
                <a:cs typeface="Arial" panose="020B0604020202020204" pitchFamily="34" charset="0"/>
              </a:rPr>
              <a:t>2021</a:t>
            </a:r>
            <a:endParaRPr lang="ja-JP" altLang="en-US" sz="1100" dirty="0">
              <a:latin typeface="Arial" panose="020B0604020202020204" pitchFamily="34" charset="0"/>
              <a:ea typeface="Meiryo UI" panose="020B0604030504040204" pitchFamily="50" charset="-128"/>
              <a:cs typeface="Arial" panose="020B0604020202020204" pitchFamily="34" charset="0"/>
            </a:endParaRPr>
          </a:p>
        </p:txBody>
      </p:sp>
      <p:sp>
        <p:nvSpPr>
          <p:cNvPr id="48" name="コンテンツ プレースホルダー 2">
            <a:extLst>
              <a:ext uri="{FF2B5EF4-FFF2-40B4-BE49-F238E27FC236}">
                <a16:creationId xmlns:a16="http://schemas.microsoft.com/office/drawing/2014/main" id="{3D5FC541-55F6-0E64-86F5-82975967B651}"/>
              </a:ext>
            </a:extLst>
          </p:cNvPr>
          <p:cNvSpPr txBox="1">
            <a:spLocks/>
          </p:cNvSpPr>
          <p:nvPr/>
        </p:nvSpPr>
        <p:spPr>
          <a:xfrm>
            <a:off x="8654616" y="5539295"/>
            <a:ext cx="1301648" cy="298097"/>
          </a:xfrm>
          <a:prstGeom prst="rect">
            <a:avLst/>
          </a:prstGeom>
          <a:solidFill>
            <a:srgbClr val="FFF6DE"/>
          </a:solidFill>
        </p:spPr>
        <p:txBody>
          <a:bodyPr vert="horz" wrap="square" lIns="112524" tIns="56262" rIns="112524" bIns="56262"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20000"/>
              </a:lnSpc>
              <a:spcBef>
                <a:spcPts val="1477"/>
              </a:spcBef>
              <a:buNone/>
            </a:pPr>
            <a:r>
              <a:rPr lang="en-US" altLang="ja-JP" sz="1100" dirty="0">
                <a:latin typeface="Arial" panose="020B0604020202020204" pitchFamily="34" charset="0"/>
                <a:ea typeface="Meiryo UI" panose="020B0604030504040204" pitchFamily="50" charset="-128"/>
                <a:cs typeface="Arial" panose="020B0604020202020204" pitchFamily="34" charset="0"/>
              </a:rPr>
              <a:t>2022</a:t>
            </a:r>
            <a:endParaRPr lang="ja-JP" altLang="en-US" sz="1100" dirty="0">
              <a:latin typeface="Arial" panose="020B0604020202020204" pitchFamily="34" charset="0"/>
              <a:ea typeface="Meiryo UI" panose="020B0604030504040204" pitchFamily="50" charset="-128"/>
              <a:cs typeface="Arial" panose="020B0604020202020204" pitchFamily="34" charset="0"/>
            </a:endParaRPr>
          </a:p>
        </p:txBody>
      </p:sp>
      <p:sp>
        <p:nvSpPr>
          <p:cNvPr id="49" name="コンテンツ プレースホルダー 2">
            <a:extLst>
              <a:ext uri="{FF2B5EF4-FFF2-40B4-BE49-F238E27FC236}">
                <a16:creationId xmlns:a16="http://schemas.microsoft.com/office/drawing/2014/main" id="{7CDF42FE-CD82-AEDC-5F75-F1C66BA3B617}"/>
              </a:ext>
            </a:extLst>
          </p:cNvPr>
          <p:cNvSpPr txBox="1">
            <a:spLocks/>
          </p:cNvSpPr>
          <p:nvPr/>
        </p:nvSpPr>
        <p:spPr>
          <a:xfrm>
            <a:off x="10120003" y="5559053"/>
            <a:ext cx="1301648" cy="298097"/>
          </a:xfrm>
          <a:prstGeom prst="rect">
            <a:avLst/>
          </a:prstGeom>
          <a:solidFill>
            <a:srgbClr val="FFF6DE"/>
          </a:solidFill>
        </p:spPr>
        <p:txBody>
          <a:bodyPr vert="horz" wrap="square" lIns="112524" tIns="56262" rIns="112524" bIns="56262"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20000"/>
              </a:lnSpc>
              <a:spcBef>
                <a:spcPts val="1477"/>
              </a:spcBef>
              <a:buNone/>
            </a:pPr>
            <a:r>
              <a:rPr lang="en-US" altLang="ja-JP" sz="1100" dirty="0">
                <a:latin typeface="Arial" panose="020B0604020202020204" pitchFamily="34" charset="0"/>
                <a:ea typeface="Meiryo UI" panose="020B0604030504040204" pitchFamily="50" charset="-128"/>
                <a:cs typeface="Arial" panose="020B0604020202020204" pitchFamily="34" charset="0"/>
              </a:rPr>
              <a:t>2023</a:t>
            </a:r>
            <a:endParaRPr lang="ja-JP" altLang="en-US" sz="1100" dirty="0">
              <a:latin typeface="Arial" panose="020B0604020202020204" pitchFamily="34" charset="0"/>
              <a:ea typeface="Meiryo UI" panose="020B0604030504040204" pitchFamily="50" charset="-128"/>
              <a:cs typeface="Arial" panose="020B0604020202020204" pitchFamily="34" charset="0"/>
            </a:endParaRPr>
          </a:p>
        </p:txBody>
      </p:sp>
      <p:sp>
        <p:nvSpPr>
          <p:cNvPr id="50" name="角丸四角形吹き出し 14">
            <a:extLst>
              <a:ext uri="{FF2B5EF4-FFF2-40B4-BE49-F238E27FC236}">
                <a16:creationId xmlns:a16="http://schemas.microsoft.com/office/drawing/2014/main" id="{0CACE75F-8A31-D71F-650B-3CF0880B0D02}"/>
              </a:ext>
            </a:extLst>
          </p:cNvPr>
          <p:cNvSpPr/>
          <p:nvPr/>
        </p:nvSpPr>
        <p:spPr>
          <a:xfrm>
            <a:off x="7884930" y="3077862"/>
            <a:ext cx="2364743" cy="408623"/>
          </a:xfrm>
          <a:prstGeom prst="wedgeRoundRectCallout">
            <a:avLst>
              <a:gd name="adj1" fmla="val 47319"/>
              <a:gd name="adj2" fmla="val 119300"/>
              <a:gd name="adj3" fmla="val 16667"/>
            </a:avLst>
          </a:prstGeom>
          <a:solidFill>
            <a:srgbClr val="FDF1E9"/>
          </a:solidFill>
          <a:ln>
            <a:solidFill>
              <a:schemeClr val="accent2"/>
            </a:solidFill>
          </a:ln>
        </p:spPr>
        <p:style>
          <a:lnRef idx="2">
            <a:schemeClr val="accent4"/>
          </a:lnRef>
          <a:fillRef idx="1">
            <a:schemeClr val="lt1"/>
          </a:fillRef>
          <a:effectRef idx="0">
            <a:schemeClr val="accent4"/>
          </a:effectRef>
          <a:fontRef idx="minor">
            <a:schemeClr val="dk1"/>
          </a:fontRef>
        </p:style>
        <p:txBody>
          <a:bodyPr wrap="square" rtlCol="0" anchor="ctr">
            <a:spAutoFit/>
          </a:bodyPr>
          <a:lstStyle/>
          <a:p>
            <a:pPr algn="ctr"/>
            <a:r>
              <a:rPr kumimoji="1" lang="en-US" altLang="ja-JP" sz="1800" dirty="0">
                <a:solidFill>
                  <a:schemeClr val="tx1"/>
                </a:solidFill>
                <a:latin typeface="Arial" panose="020B0604020202020204" pitchFamily="34" charset="0"/>
                <a:ea typeface="Meiryo UI" panose="020B0604030504040204" pitchFamily="50" charset="-128"/>
                <a:cs typeface="Arial" panose="020B0604020202020204" pitchFamily="34" charset="0"/>
              </a:rPr>
              <a:t>Doubled in 2 years</a:t>
            </a:r>
          </a:p>
        </p:txBody>
      </p:sp>
      <p:sp>
        <p:nvSpPr>
          <p:cNvPr id="51" name="コンテンツ プレースホルダー 2">
            <a:extLst>
              <a:ext uri="{FF2B5EF4-FFF2-40B4-BE49-F238E27FC236}">
                <a16:creationId xmlns:a16="http://schemas.microsoft.com/office/drawing/2014/main" id="{8F1264C8-CC7D-2863-58FD-682C9D22DA4F}"/>
              </a:ext>
            </a:extLst>
          </p:cNvPr>
          <p:cNvSpPr txBox="1">
            <a:spLocks/>
          </p:cNvSpPr>
          <p:nvPr/>
        </p:nvSpPr>
        <p:spPr>
          <a:xfrm>
            <a:off x="6402397" y="2858149"/>
            <a:ext cx="777847" cy="298097"/>
          </a:xfrm>
          <a:prstGeom prst="rect">
            <a:avLst/>
          </a:prstGeom>
          <a:noFill/>
        </p:spPr>
        <p:txBody>
          <a:bodyPr vert="horz" wrap="square" lIns="112524" tIns="56262" rIns="112524" bIns="56262"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20000"/>
              </a:lnSpc>
              <a:spcBef>
                <a:spcPts val="1477"/>
              </a:spcBef>
              <a:buNone/>
            </a:pPr>
            <a:r>
              <a:rPr lang="en-US" altLang="ja-JP" sz="1050" dirty="0">
                <a:latin typeface="Arial" panose="020B0604020202020204" pitchFamily="34" charset="0"/>
                <a:ea typeface="Meiryo UI" panose="020B0604030504040204" pitchFamily="50" charset="-128"/>
                <a:cs typeface="Arial" panose="020B0604020202020204" pitchFamily="34" charset="0"/>
              </a:rPr>
              <a:t>(People)</a:t>
            </a:r>
            <a:endParaRPr lang="ja-JP" altLang="en-US" sz="1050" dirty="0">
              <a:latin typeface="Arial" panose="020B0604020202020204" pitchFamily="34" charset="0"/>
              <a:ea typeface="Meiryo UI" panose="020B0604030504040204" pitchFamily="50" charset="-128"/>
              <a:cs typeface="Arial" panose="020B0604020202020204" pitchFamily="34" charset="0"/>
            </a:endParaRPr>
          </a:p>
        </p:txBody>
      </p:sp>
    </p:spTree>
    <p:extLst>
      <p:ext uri="{BB962C8B-B14F-4D97-AF65-F5344CB8AC3E}">
        <p14:creationId xmlns:p14="http://schemas.microsoft.com/office/powerpoint/2010/main" val="888312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E154C-7D93-5270-97C3-848D8B92A423}"/>
            </a:ext>
          </a:extLst>
        </p:cNvPr>
        <p:cNvGrpSpPr/>
        <p:nvPr/>
      </p:nvGrpSpPr>
      <p:grpSpPr>
        <a:xfrm>
          <a:off x="0" y="0"/>
          <a:ext cx="0" cy="0"/>
          <a:chOff x="0" y="0"/>
          <a:chExt cx="0" cy="0"/>
        </a:xfrm>
      </p:grpSpPr>
      <p:sp>
        <p:nvSpPr>
          <p:cNvPr id="60" name="角丸四角形 18">
            <a:extLst>
              <a:ext uri="{FF2B5EF4-FFF2-40B4-BE49-F238E27FC236}">
                <a16:creationId xmlns:a16="http://schemas.microsoft.com/office/drawing/2014/main" id="{A5FB3EBA-EAC2-FFDE-C61F-13FAD7BAE5EB}"/>
              </a:ext>
            </a:extLst>
          </p:cNvPr>
          <p:cNvSpPr/>
          <p:nvPr/>
        </p:nvSpPr>
        <p:spPr>
          <a:xfrm>
            <a:off x="6347429" y="2764856"/>
            <a:ext cx="4749196" cy="3832791"/>
          </a:xfrm>
          <a:prstGeom prst="roundRect">
            <a:avLst>
              <a:gd name="adj" fmla="val 12424"/>
            </a:avLst>
          </a:prstGeom>
          <a:solidFill>
            <a:srgbClr val="FFF6D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lstStyle/>
          <a:p>
            <a:pPr algn="ctr"/>
            <a:endParaRPr kumimoji="1" lang="en-US" altLang="ja-JP" sz="2953">
              <a:solidFill>
                <a:schemeClr val="tx1"/>
              </a:solidFill>
              <a:latin typeface="Arial" panose="020B0604020202020204" pitchFamily="34" charset="0"/>
              <a:ea typeface="Meiryo UI" panose="020B0604030504040204" pitchFamily="50" charset="-128"/>
              <a:cs typeface="Arial" panose="020B0604020202020204" pitchFamily="34" charset="0"/>
            </a:endParaRPr>
          </a:p>
          <a:p>
            <a:pPr algn="ctr"/>
            <a:r>
              <a:rPr kumimoji="1" lang="ja-JP" altLang="en-US" sz="3446" b="1">
                <a:solidFill>
                  <a:schemeClr val="tx1"/>
                </a:solidFill>
                <a:latin typeface="Arial" panose="020B0604020202020204" pitchFamily="34" charset="0"/>
                <a:ea typeface="Meiryo UI" panose="020B0604030504040204" pitchFamily="50" charset="-128"/>
                <a:cs typeface="Arial" panose="020B0604020202020204" pitchFamily="34" charset="0"/>
              </a:rPr>
              <a:t>　　</a:t>
            </a:r>
            <a:endParaRPr kumimoji="1" lang="ja-JP" altLang="en-US" sz="1723">
              <a:solidFill>
                <a:schemeClr val="tx1"/>
              </a:solidFill>
              <a:latin typeface="Arial" panose="020B0604020202020204" pitchFamily="34" charset="0"/>
              <a:ea typeface="Meiryo UI" panose="020B0604030504040204" pitchFamily="50" charset="-128"/>
              <a:cs typeface="Arial" panose="020B0604020202020204" pitchFamily="34" charset="0"/>
            </a:endParaRPr>
          </a:p>
        </p:txBody>
      </p:sp>
      <p:pic>
        <p:nvPicPr>
          <p:cNvPr id="8" name="図 7" descr="窓のそばに立っている男性&#10;&#10;AI によって生成されたコンテンツは間違っている可能性があります。">
            <a:extLst>
              <a:ext uri="{FF2B5EF4-FFF2-40B4-BE49-F238E27FC236}">
                <a16:creationId xmlns:a16="http://schemas.microsoft.com/office/drawing/2014/main" id="{FF9CEF5B-BED0-FD4D-2C15-79FD222C0F36}"/>
              </a:ext>
            </a:extLst>
          </p:cNvPr>
          <p:cNvPicPr>
            <a:picLocks noChangeAspect="1"/>
          </p:cNvPicPr>
          <p:nvPr/>
        </p:nvPicPr>
        <p:blipFill>
          <a:blip r:embed="rId3"/>
          <a:stretch>
            <a:fillRect/>
          </a:stretch>
        </p:blipFill>
        <p:spPr>
          <a:xfrm>
            <a:off x="3618350" y="5261955"/>
            <a:ext cx="2003717" cy="1335693"/>
          </a:xfrm>
          <a:prstGeom prst="rect">
            <a:avLst/>
          </a:prstGeom>
        </p:spPr>
      </p:pic>
      <p:pic>
        <p:nvPicPr>
          <p:cNvPr id="5" name="図 4" descr="椅子に座っている女性&#10;&#10;AI によって生成されたコンテンツは間違っている可能性があります。">
            <a:extLst>
              <a:ext uri="{FF2B5EF4-FFF2-40B4-BE49-F238E27FC236}">
                <a16:creationId xmlns:a16="http://schemas.microsoft.com/office/drawing/2014/main" id="{E336050C-24F5-32D2-596E-1A27A36860A1}"/>
              </a:ext>
            </a:extLst>
          </p:cNvPr>
          <p:cNvPicPr>
            <a:picLocks noChangeAspect="1"/>
          </p:cNvPicPr>
          <p:nvPr/>
        </p:nvPicPr>
        <p:blipFill>
          <a:blip r:embed="rId4"/>
          <a:stretch>
            <a:fillRect/>
          </a:stretch>
        </p:blipFill>
        <p:spPr>
          <a:xfrm>
            <a:off x="881563" y="5261956"/>
            <a:ext cx="2007048" cy="1335693"/>
          </a:xfrm>
          <a:prstGeom prst="rect">
            <a:avLst/>
          </a:prstGeom>
        </p:spPr>
      </p:pic>
      <p:sp>
        <p:nvSpPr>
          <p:cNvPr id="16" name="タイトル 15">
            <a:extLst>
              <a:ext uri="{FF2B5EF4-FFF2-40B4-BE49-F238E27FC236}">
                <a16:creationId xmlns:a16="http://schemas.microsoft.com/office/drawing/2014/main" id="{3A9E20D1-6A23-6D0B-86B9-E55D5F9816D1}"/>
              </a:ext>
            </a:extLst>
          </p:cNvPr>
          <p:cNvSpPr>
            <a:spLocks noGrp="1"/>
          </p:cNvSpPr>
          <p:nvPr>
            <p:ph type="title"/>
          </p:nvPr>
        </p:nvSpPr>
        <p:spPr/>
        <p:txBody>
          <a:bodyPr rtlCol="0">
            <a:normAutofit/>
          </a:bodyPr>
          <a:lstStyle/>
          <a:p>
            <a:pPr rtl="0"/>
            <a:r>
              <a:rPr lang="en-US" altLang="ja-JP" dirty="0"/>
              <a:t>Nursing care work in Japan</a:t>
            </a:r>
            <a:endParaRPr lang="ja-JP" altLang="en-US" dirty="0"/>
          </a:p>
        </p:txBody>
      </p:sp>
      <p:sp>
        <p:nvSpPr>
          <p:cNvPr id="17" name="十字形 16">
            <a:extLst>
              <a:ext uri="{FF2B5EF4-FFF2-40B4-BE49-F238E27FC236}">
                <a16:creationId xmlns:a16="http://schemas.microsoft.com/office/drawing/2014/main" id="{51D724B3-62D8-13B7-39DA-0A35E62FDB3D}"/>
              </a:ext>
            </a:extLst>
          </p:cNvPr>
          <p:cNvSpPr/>
          <p:nvPr/>
        </p:nvSpPr>
        <p:spPr>
          <a:xfrm>
            <a:off x="2849984" y="3209945"/>
            <a:ext cx="487593" cy="492833"/>
          </a:xfrm>
          <a:prstGeom prst="plus">
            <a:avLst>
              <a:gd name="adj" fmla="val 41013"/>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Calibri Light"/>
              <a:ea typeface="+mn-ea"/>
              <a:cs typeface="+mn-cs"/>
            </a:endParaRPr>
          </a:p>
        </p:txBody>
      </p:sp>
      <p:sp>
        <p:nvSpPr>
          <p:cNvPr id="2" name="スライド番号プレースホルダー 2">
            <a:extLst>
              <a:ext uri="{FF2B5EF4-FFF2-40B4-BE49-F238E27FC236}">
                <a16:creationId xmlns:a16="http://schemas.microsoft.com/office/drawing/2014/main" id="{338317F2-341E-ABC8-F067-FF29C0154B9A}"/>
              </a:ext>
            </a:extLst>
          </p:cNvPr>
          <p:cNvSpPr>
            <a:spLocks noGrp="1"/>
          </p:cNvSpPr>
          <p:nvPr>
            <p:ph type="sldNum" sz="quarter" idx="12"/>
          </p:nvPr>
        </p:nvSpPr>
        <p:spPr>
          <a:xfrm>
            <a:off x="11231217" y="6518050"/>
            <a:ext cx="960783" cy="339950"/>
          </a:xfrm>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fld id="{03DC2DEF-D2FE-4B45-ABA4-9F153FD1C98A}" type="slidenum">
              <a:rPr kumimoji="0" lang="en-US" altLang="ja-JP" sz="1500" b="0" i="0" u="none" strike="noStrike" kern="1200" cap="none" spc="0" normalizeH="0" baseline="0" noProof="0" smtClean="0">
                <a:ln>
                  <a:noFill/>
                </a:ln>
                <a:solidFill>
                  <a:prstClr val="white"/>
                </a:solidFill>
                <a:effectLst/>
                <a:uLnTx/>
                <a:uFillTx/>
                <a:latin typeface="Meiryo UI" panose="020B0604030504040204" pitchFamily="50" charset="-128"/>
                <a:ea typeface="Meiryo UI" panose="020B0604030504040204" pitchFamily="50" charset="-128"/>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ja-JP" altLang="en-US" sz="15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30" name="角丸四角形 18">
            <a:extLst>
              <a:ext uri="{FF2B5EF4-FFF2-40B4-BE49-F238E27FC236}">
                <a16:creationId xmlns:a16="http://schemas.microsoft.com/office/drawing/2014/main" id="{7DC667D3-1AA3-0001-1E0C-C060F544BD54}"/>
              </a:ext>
            </a:extLst>
          </p:cNvPr>
          <p:cNvSpPr/>
          <p:nvPr/>
        </p:nvSpPr>
        <p:spPr>
          <a:xfrm>
            <a:off x="864309" y="4346809"/>
            <a:ext cx="5448301" cy="123335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200" b="0" i="0" u="none" strike="noStrike" kern="1200" cap="none" spc="0" normalizeH="0" baseline="0" noProof="0" dirty="0">
                <a:ln>
                  <a:noFill/>
                </a:ln>
                <a:solidFill>
                  <a:srgbClr val="32363F"/>
                </a:solidFill>
                <a:effectLst/>
                <a:uLnTx/>
                <a:uFillTx/>
                <a:latin typeface="Meiryo UI" panose="020B0604030504040204" pitchFamily="50" charset="-128"/>
                <a:ea typeface="Meiryo UI" panose="020B0604030504040204" pitchFamily="50" charset="-128"/>
                <a:cs typeface="+mn-cs"/>
              </a:rPr>
              <a:t>Nurses support treatment of the sick or injured under instructions of doctors. </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200" b="0" i="0" u="none" strike="noStrike" kern="1200" cap="none" spc="0" normalizeH="0" baseline="0" noProof="0" dirty="0">
                <a:ln>
                  <a:noFill/>
                </a:ln>
                <a:solidFill>
                  <a:srgbClr val="32363F"/>
                </a:solidFill>
                <a:effectLst/>
                <a:uLnTx/>
                <a:uFillTx/>
                <a:latin typeface="Meiryo UI" panose="020B0604030504040204" pitchFamily="50" charset="-128"/>
                <a:ea typeface="Meiryo UI" panose="020B0604030504040204" pitchFamily="50" charset="-128"/>
                <a:cs typeface="+mn-cs"/>
              </a:rPr>
              <a:t>Care workers support daily life activities of people requiring assistance.</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ja-JP" altLang="en-US" sz="1200" b="0" i="0" u="none" strike="noStrike" kern="1200" cap="none" spc="0" normalizeH="0" baseline="0" noProof="0" dirty="0">
              <a:ln>
                <a:noFill/>
              </a:ln>
              <a:solidFill>
                <a:srgbClr val="32363F"/>
              </a:solidFill>
              <a:effectLst/>
              <a:uLnTx/>
              <a:uFillTx/>
              <a:latin typeface="Meiryo UI" panose="020B0604030504040204" pitchFamily="50" charset="-128"/>
              <a:ea typeface="Meiryo UI" panose="020B0604030504040204" pitchFamily="50" charset="-128"/>
              <a:cs typeface="+mn-cs"/>
            </a:endParaRPr>
          </a:p>
        </p:txBody>
      </p:sp>
      <p:sp>
        <p:nvSpPr>
          <p:cNvPr id="3" name="コンテンツ プレースホルダー 6">
            <a:extLst>
              <a:ext uri="{FF2B5EF4-FFF2-40B4-BE49-F238E27FC236}">
                <a16:creationId xmlns:a16="http://schemas.microsoft.com/office/drawing/2014/main" id="{0861AB1D-43C8-D8C4-B6B2-5B14C0308B35}"/>
              </a:ext>
            </a:extLst>
          </p:cNvPr>
          <p:cNvSpPr txBox="1">
            <a:spLocks/>
          </p:cNvSpPr>
          <p:nvPr/>
        </p:nvSpPr>
        <p:spPr>
          <a:xfrm>
            <a:off x="264161" y="2490393"/>
            <a:ext cx="5535124" cy="346986"/>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eiryo UI" panose="020B0604030504040204" pitchFamily="50" charset="-128"/>
                <a:ea typeface="Meiryo UI"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eiryo UI" panose="020B0604030504040204" pitchFamily="50" charset="-128"/>
                <a:ea typeface="Meiryo UI"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eiryo UI" panose="020B0604030504040204" pitchFamily="50" charset="-128"/>
                <a:ea typeface="Meiryo UI"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eiryo UI" panose="020B0604030504040204" pitchFamily="50" charset="-128"/>
                <a:ea typeface="Meiryo UI"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80000"/>
              </a:lnSpc>
              <a:buFont typeface="Arial" panose="020B0604020202020204" pitchFamily="34" charset="0"/>
              <a:buNone/>
            </a:pPr>
            <a:r>
              <a:rPr lang="ja-JP" altLang="en-US" sz="1800" b="1" dirty="0"/>
              <a:t>●</a:t>
            </a:r>
            <a:r>
              <a:rPr lang="en-US" altLang="ja-JP" sz="1800" b="1" dirty="0"/>
              <a:t>Characteristics of nursing care in Japan</a:t>
            </a:r>
            <a:endParaRPr lang="ja-JP" altLang="en-US" sz="1600" dirty="0"/>
          </a:p>
        </p:txBody>
      </p:sp>
      <p:sp>
        <p:nvSpPr>
          <p:cNvPr id="6" name="コンテンツ プレースホルダー 6">
            <a:extLst>
              <a:ext uri="{FF2B5EF4-FFF2-40B4-BE49-F238E27FC236}">
                <a16:creationId xmlns:a16="http://schemas.microsoft.com/office/drawing/2014/main" id="{49199075-B1C1-5844-67E1-FD0DE835D159}"/>
              </a:ext>
            </a:extLst>
          </p:cNvPr>
          <p:cNvSpPr txBox="1">
            <a:spLocks/>
          </p:cNvSpPr>
          <p:nvPr/>
        </p:nvSpPr>
        <p:spPr>
          <a:xfrm>
            <a:off x="6176484" y="2469591"/>
            <a:ext cx="5535124" cy="346986"/>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eiryo UI" panose="020B0604030504040204" pitchFamily="50" charset="-128"/>
                <a:ea typeface="Meiryo UI"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eiryo UI" panose="020B0604030504040204" pitchFamily="50" charset="-128"/>
                <a:ea typeface="Meiryo UI"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eiryo UI" panose="020B0604030504040204" pitchFamily="50" charset="-128"/>
                <a:ea typeface="Meiryo UI"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eiryo UI" panose="020B0604030504040204" pitchFamily="50" charset="-128"/>
                <a:ea typeface="Meiryo UI"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80000"/>
              </a:lnSpc>
              <a:buFont typeface="Arial" panose="020B0604020202020204" pitchFamily="34" charset="0"/>
              <a:buNone/>
            </a:pPr>
            <a:r>
              <a:rPr lang="ja-JP" altLang="en-US" sz="1800" b="1" dirty="0"/>
              <a:t>●</a:t>
            </a:r>
            <a:r>
              <a:rPr lang="en-US" altLang="ja-JP" sz="1800" b="1" dirty="0"/>
              <a:t>Image of working in the nursing profession</a:t>
            </a:r>
            <a:endParaRPr lang="ja-JP" altLang="en-US" sz="1600" dirty="0"/>
          </a:p>
        </p:txBody>
      </p:sp>
      <p:sp>
        <p:nvSpPr>
          <p:cNvPr id="11" name="角丸四角形吹き出し 14">
            <a:extLst>
              <a:ext uri="{FF2B5EF4-FFF2-40B4-BE49-F238E27FC236}">
                <a16:creationId xmlns:a16="http://schemas.microsoft.com/office/drawing/2014/main" id="{A492C8BE-54D9-4E13-72A8-DD3388EAA12B}"/>
              </a:ext>
            </a:extLst>
          </p:cNvPr>
          <p:cNvSpPr/>
          <p:nvPr/>
        </p:nvSpPr>
        <p:spPr>
          <a:xfrm>
            <a:off x="264161" y="5229794"/>
            <a:ext cx="1347823" cy="419351"/>
          </a:xfrm>
          <a:prstGeom prst="wedgeEllipseCallout">
            <a:avLst>
              <a:gd name="adj1" fmla="val 44609"/>
              <a:gd name="adj2" fmla="val -17254"/>
            </a:avLst>
          </a:prstGeom>
          <a:solidFill>
            <a:schemeClr val="bg2">
              <a:lumMod val="95000"/>
            </a:schemeClr>
          </a:solidFill>
          <a:ln>
            <a:noFill/>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r>
              <a:rPr kumimoji="1" lang="en-US" altLang="ja-JP" sz="1100" b="1" dirty="0">
                <a:solidFill>
                  <a:schemeClr val="tx1"/>
                </a:solidFill>
                <a:latin typeface="Meiryo UI" panose="020B0604030504040204" pitchFamily="50" charset="-128"/>
                <a:ea typeface="Meiryo UI" panose="020B0604030504040204" pitchFamily="50" charset="-128"/>
              </a:rPr>
              <a:t>At facility</a:t>
            </a:r>
          </a:p>
        </p:txBody>
      </p:sp>
      <p:sp>
        <p:nvSpPr>
          <p:cNvPr id="12" name="角丸四角形吹き出し 14">
            <a:extLst>
              <a:ext uri="{FF2B5EF4-FFF2-40B4-BE49-F238E27FC236}">
                <a16:creationId xmlns:a16="http://schemas.microsoft.com/office/drawing/2014/main" id="{4C24E04C-8CC9-AEAE-0129-7CA97BDB79AB}"/>
              </a:ext>
            </a:extLst>
          </p:cNvPr>
          <p:cNvSpPr/>
          <p:nvPr/>
        </p:nvSpPr>
        <p:spPr>
          <a:xfrm>
            <a:off x="3105222" y="5227074"/>
            <a:ext cx="1243571" cy="419351"/>
          </a:xfrm>
          <a:prstGeom prst="wedgeEllipseCallout">
            <a:avLst>
              <a:gd name="adj1" fmla="val 44609"/>
              <a:gd name="adj2" fmla="val -17254"/>
            </a:avLst>
          </a:prstGeom>
          <a:solidFill>
            <a:schemeClr val="bg2">
              <a:lumMod val="95000"/>
            </a:schemeClr>
          </a:solidFill>
          <a:ln>
            <a:noFill/>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r>
              <a:rPr kumimoji="1" lang="en-US" altLang="ja-JP" sz="1100" b="1" dirty="0">
                <a:solidFill>
                  <a:schemeClr val="tx1"/>
                </a:solidFill>
                <a:latin typeface="Meiryo UI" panose="020B0604030504040204" pitchFamily="50" charset="-128"/>
                <a:ea typeface="Meiryo UI" panose="020B0604030504040204" pitchFamily="50" charset="-128"/>
              </a:rPr>
              <a:t>At home</a:t>
            </a:r>
          </a:p>
        </p:txBody>
      </p:sp>
      <p:sp>
        <p:nvSpPr>
          <p:cNvPr id="4" name="角丸四角形 18">
            <a:extLst>
              <a:ext uri="{FF2B5EF4-FFF2-40B4-BE49-F238E27FC236}">
                <a16:creationId xmlns:a16="http://schemas.microsoft.com/office/drawing/2014/main" id="{48D359CA-03A3-4DCF-8319-27FCA537FA57}"/>
              </a:ext>
            </a:extLst>
          </p:cNvPr>
          <p:cNvSpPr/>
          <p:nvPr/>
        </p:nvSpPr>
        <p:spPr>
          <a:xfrm>
            <a:off x="413093" y="4133447"/>
            <a:ext cx="5682907" cy="30016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schemeClr val="accent2"/>
                </a:solidFill>
                <a:effectLst/>
                <a:uLnTx/>
                <a:uFillTx/>
                <a:latin typeface="Meiryo UI" panose="020B0604030504040204" pitchFamily="50" charset="-128"/>
                <a:ea typeface="Meiryo UI" panose="020B0604030504040204" pitchFamily="50" charset="-128"/>
                <a:cs typeface="DM Sans Bold"/>
                <a:sym typeface="DM Sans Bold"/>
              </a:rPr>
              <a:t>&lt;Differences between care workers and nurses&gt;</a:t>
            </a:r>
          </a:p>
        </p:txBody>
      </p:sp>
      <p:grpSp>
        <p:nvGrpSpPr>
          <p:cNvPr id="10" name="グループ化 9">
            <a:extLst>
              <a:ext uri="{FF2B5EF4-FFF2-40B4-BE49-F238E27FC236}">
                <a16:creationId xmlns:a16="http://schemas.microsoft.com/office/drawing/2014/main" id="{62A91B44-831C-4319-C438-E8086235D5FD}"/>
              </a:ext>
            </a:extLst>
          </p:cNvPr>
          <p:cNvGrpSpPr/>
          <p:nvPr/>
        </p:nvGrpSpPr>
        <p:grpSpPr>
          <a:xfrm>
            <a:off x="371474" y="2855444"/>
            <a:ext cx="5563761" cy="1255524"/>
            <a:chOff x="371474" y="2703625"/>
            <a:chExt cx="5563761" cy="1255524"/>
          </a:xfrm>
        </p:grpSpPr>
        <p:sp>
          <p:nvSpPr>
            <p:cNvPr id="24" name="角丸四角形 18">
              <a:extLst>
                <a:ext uri="{FF2B5EF4-FFF2-40B4-BE49-F238E27FC236}">
                  <a16:creationId xmlns:a16="http://schemas.microsoft.com/office/drawing/2014/main" id="{EB09CAE3-BC8F-44C6-6408-63ECF97DD270}"/>
                </a:ext>
              </a:extLst>
            </p:cNvPr>
            <p:cNvSpPr/>
            <p:nvPr/>
          </p:nvSpPr>
          <p:spPr>
            <a:xfrm>
              <a:off x="371474" y="2703625"/>
              <a:ext cx="2400853" cy="1233353"/>
            </a:xfrm>
            <a:prstGeom prst="roundRect">
              <a:avLst/>
            </a:prstGeom>
            <a:solidFill>
              <a:srgbClr val="FFF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chemeClr val="tx1">
                      <a:lumMod val="50000"/>
                    </a:schemeClr>
                  </a:solidFill>
                  <a:effectLst/>
                  <a:uLnTx/>
                  <a:uFillTx/>
                  <a:latin typeface="Meiryo UI" panose="020B0604030504040204" pitchFamily="50" charset="-128"/>
                  <a:ea typeface="Meiryo UI" panose="020B0604030504040204" pitchFamily="50" charset="-128"/>
                  <a:cs typeface="+mn-cs"/>
                </a:rPr>
                <a:t>Respect of dignity</a:t>
              </a:r>
            </a:p>
          </p:txBody>
        </p:sp>
        <p:sp>
          <p:nvSpPr>
            <p:cNvPr id="28" name="角丸四角形 18">
              <a:extLst>
                <a:ext uri="{FF2B5EF4-FFF2-40B4-BE49-F238E27FC236}">
                  <a16:creationId xmlns:a16="http://schemas.microsoft.com/office/drawing/2014/main" id="{AA47F65A-0644-98B2-CBC5-C06C13D8C176}"/>
                </a:ext>
              </a:extLst>
            </p:cNvPr>
            <p:cNvSpPr/>
            <p:nvPr/>
          </p:nvSpPr>
          <p:spPr>
            <a:xfrm>
              <a:off x="3415235" y="2703625"/>
              <a:ext cx="2520000" cy="1233353"/>
            </a:xfrm>
            <a:prstGeom prst="roundRect">
              <a:avLst/>
            </a:prstGeom>
            <a:solidFill>
              <a:srgbClr val="FFF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rgbClr val="32363F"/>
                  </a:solidFill>
                  <a:effectLst/>
                  <a:uLnTx/>
                  <a:uFillTx/>
                  <a:latin typeface="Meiryo UI" panose="020B0604030504040204" pitchFamily="50" charset="-128"/>
                  <a:ea typeface="Meiryo UI" panose="020B0604030504040204" pitchFamily="50" charset="-128"/>
                  <a:cs typeface="+mn-cs"/>
                </a:rPr>
                <a:t>Support for independence</a:t>
              </a:r>
            </a:p>
          </p:txBody>
        </p:sp>
        <p:sp>
          <p:nvSpPr>
            <p:cNvPr id="7" name="角丸四角形 18">
              <a:extLst>
                <a:ext uri="{FF2B5EF4-FFF2-40B4-BE49-F238E27FC236}">
                  <a16:creationId xmlns:a16="http://schemas.microsoft.com/office/drawing/2014/main" id="{42D2CF9E-EC7B-4292-A484-A2B745605E8C}"/>
                </a:ext>
              </a:extLst>
            </p:cNvPr>
            <p:cNvSpPr/>
            <p:nvPr/>
          </p:nvSpPr>
          <p:spPr>
            <a:xfrm>
              <a:off x="467186" y="3134414"/>
              <a:ext cx="2255489" cy="7150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r>
                <a:rPr kumimoji="1" lang="en-US" altLang="ja-JP" sz="1200" dirty="0">
                  <a:solidFill>
                    <a:schemeClr val="tx1"/>
                  </a:solidFill>
                  <a:latin typeface="Arial" panose="020B0604020202020204" pitchFamily="34" charset="0"/>
                  <a:ea typeface="Meiryo UI" panose="020B0604030504040204" pitchFamily="50" charset="-128"/>
                  <a:cs typeface="Arial" panose="020B0604020202020204" pitchFamily="34" charset="0"/>
                </a:rPr>
                <a:t>Help each </a:t>
              </a:r>
              <a:r>
                <a:rPr kumimoji="1" lang="en-US" altLang="ja-JP" sz="1200" dirty="0">
                  <a:solidFill>
                    <a:schemeClr val="tx1">
                      <a:lumMod val="50000"/>
                    </a:schemeClr>
                  </a:solidFill>
                  <a:latin typeface="Arial" panose="020B0604020202020204" pitchFamily="34" charset="0"/>
                  <a:ea typeface="Meiryo UI" panose="020B0604030504040204" pitchFamily="50" charset="-128"/>
                  <a:cs typeface="Arial" panose="020B0604020202020204" pitchFamily="34" charset="0"/>
                </a:rPr>
                <a:t>person to maintain </a:t>
              </a:r>
              <a:r>
                <a:rPr kumimoji="1" lang="en-US" altLang="ja-JP" sz="1200" dirty="0">
                  <a:solidFill>
                    <a:schemeClr val="tx1"/>
                  </a:solidFill>
                  <a:latin typeface="Arial" panose="020B0604020202020204" pitchFamily="34" charset="0"/>
                  <a:ea typeface="Meiryo UI" panose="020B0604030504040204" pitchFamily="50" charset="-128"/>
                  <a:cs typeface="Arial" panose="020B0604020202020204" pitchFamily="34" charset="0"/>
                </a:rPr>
                <a:t>their values and individuality and respect them as others</a:t>
              </a:r>
            </a:p>
          </p:txBody>
        </p:sp>
        <p:sp>
          <p:nvSpPr>
            <p:cNvPr id="9" name="角丸四角形 18">
              <a:extLst>
                <a:ext uri="{FF2B5EF4-FFF2-40B4-BE49-F238E27FC236}">
                  <a16:creationId xmlns:a16="http://schemas.microsoft.com/office/drawing/2014/main" id="{1468F55C-E88B-78A6-8B8B-54E06C0F60EF}"/>
                </a:ext>
              </a:extLst>
            </p:cNvPr>
            <p:cNvSpPr/>
            <p:nvPr/>
          </p:nvSpPr>
          <p:spPr>
            <a:xfrm>
              <a:off x="3588459" y="3244060"/>
              <a:ext cx="2255489" cy="7150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r>
                <a:rPr lang="en-US" altLang="ja-JP" sz="1200" dirty="0">
                  <a:solidFill>
                    <a:schemeClr val="tx1"/>
                  </a:solidFill>
                  <a:latin typeface="Arial" panose="020B0604020202020204" pitchFamily="34" charset="0"/>
                  <a:ea typeface="Meiryo UI" panose="020B0604030504040204" pitchFamily="50" charset="-128"/>
                  <a:cs typeface="Arial" panose="020B0604020202020204" pitchFamily="34" charset="0"/>
                </a:rPr>
                <a:t>Help each </a:t>
              </a:r>
              <a:r>
                <a:rPr lang="en-US" altLang="ja-JP" sz="1200" dirty="0">
                  <a:solidFill>
                    <a:schemeClr val="tx1">
                      <a:lumMod val="50000"/>
                    </a:schemeClr>
                  </a:solidFill>
                  <a:latin typeface="Arial" panose="020B0604020202020204" pitchFamily="34" charset="0"/>
                  <a:ea typeface="Meiryo UI" panose="020B0604030504040204" pitchFamily="50" charset="-128"/>
                  <a:cs typeface="Arial" panose="020B0604020202020204" pitchFamily="34" charset="0"/>
                </a:rPr>
                <a:t>person to continue leading their daily life with independence by </a:t>
              </a:r>
              <a:r>
                <a:rPr lang="en-US" altLang="ja-JP" sz="1200" dirty="0">
                  <a:solidFill>
                    <a:schemeClr val="tx1">
                      <a:lumMod val="50000"/>
                    </a:schemeClr>
                  </a:solidFill>
                  <a:latin typeface="Arial" panose="020B0604020202020204" pitchFamily="34" charset="0"/>
                  <a:cs typeface="Arial" panose="020B0604020202020204" pitchFamily="34" charset="0"/>
                </a:rPr>
                <a:t>daily</a:t>
              </a:r>
              <a:r>
                <a:rPr lang="en-US" altLang="ja-JP" sz="1200" dirty="0">
                  <a:solidFill>
                    <a:schemeClr val="tx1">
                      <a:lumMod val="50000"/>
                    </a:schemeClr>
                  </a:solidFill>
                  <a:latin typeface="Arial" panose="020B0604020202020204" pitchFamily="34" charset="0"/>
                  <a:ea typeface="Meiryo UI" panose="020B0604030504040204" pitchFamily="50" charset="-128"/>
                  <a:cs typeface="Arial" panose="020B0604020202020204" pitchFamily="34" charset="0"/>
                </a:rPr>
                <a:t> </a:t>
              </a:r>
              <a:r>
                <a:rPr lang="en-US" altLang="ja-JP" sz="1200" dirty="0">
                  <a:solidFill>
                    <a:schemeClr val="tx1"/>
                  </a:solidFill>
                  <a:latin typeface="Arial" panose="020B0604020202020204" pitchFamily="34" charset="0"/>
                  <a:ea typeface="Meiryo UI" panose="020B0604030504040204" pitchFamily="50" charset="-128"/>
                  <a:cs typeface="Arial" panose="020B0604020202020204" pitchFamily="34" charset="0"/>
                </a:rPr>
                <a:t>care</a:t>
              </a:r>
              <a:endParaRPr kumimoji="1" lang="ja-JP" altLang="en-US" sz="1200" dirty="0">
                <a:solidFill>
                  <a:schemeClr val="tx1"/>
                </a:solidFill>
                <a:latin typeface="Arial" panose="020B0604020202020204" pitchFamily="34" charset="0"/>
                <a:ea typeface="Meiryo UI" panose="020B0604030504040204" pitchFamily="50" charset="-128"/>
                <a:cs typeface="Arial" panose="020B0604020202020204" pitchFamily="34" charset="0"/>
              </a:endParaRPr>
            </a:p>
          </p:txBody>
        </p:sp>
      </p:grpSp>
      <p:grpSp>
        <p:nvGrpSpPr>
          <p:cNvPr id="14" name="グループ化 13">
            <a:extLst>
              <a:ext uri="{FF2B5EF4-FFF2-40B4-BE49-F238E27FC236}">
                <a16:creationId xmlns:a16="http://schemas.microsoft.com/office/drawing/2014/main" id="{6EEC47CC-C568-0625-4132-E96A484E14AE}"/>
              </a:ext>
            </a:extLst>
          </p:cNvPr>
          <p:cNvGrpSpPr/>
          <p:nvPr/>
        </p:nvGrpSpPr>
        <p:grpSpPr>
          <a:xfrm>
            <a:off x="7530587" y="2790442"/>
            <a:ext cx="3499357" cy="3803413"/>
            <a:chOff x="6937082" y="1218670"/>
            <a:chExt cx="4825700" cy="5245002"/>
          </a:xfrm>
        </p:grpSpPr>
        <p:grpSp>
          <p:nvGrpSpPr>
            <p:cNvPr id="15" name="グループ化 14">
              <a:extLst>
                <a:ext uri="{FF2B5EF4-FFF2-40B4-BE49-F238E27FC236}">
                  <a16:creationId xmlns:a16="http://schemas.microsoft.com/office/drawing/2014/main" id="{6DC0ADC1-8575-61C8-1836-6F2C74D5BC3C}"/>
                </a:ext>
              </a:extLst>
            </p:cNvPr>
            <p:cNvGrpSpPr/>
            <p:nvPr/>
          </p:nvGrpSpPr>
          <p:grpSpPr>
            <a:xfrm>
              <a:off x="6937082" y="1218670"/>
              <a:ext cx="4825700" cy="5245002"/>
              <a:chOff x="5913241" y="1139515"/>
              <a:chExt cx="4825700" cy="5245002"/>
            </a:xfrm>
          </p:grpSpPr>
          <p:pic>
            <p:nvPicPr>
              <p:cNvPr id="20" name="Picture 6" descr="お爺さんを介護している女性のイラスト">
                <a:extLst>
                  <a:ext uri="{FF2B5EF4-FFF2-40B4-BE49-F238E27FC236}">
                    <a16:creationId xmlns:a16="http://schemas.microsoft.com/office/drawing/2014/main" id="{9B8C192A-A100-5F71-9CD0-78C94A920E9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561245" y="4218804"/>
                <a:ext cx="1098331" cy="122376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食事介助のイラスト「おばあさんヘルパーさん」">
                <a:extLst>
                  <a:ext uri="{FF2B5EF4-FFF2-40B4-BE49-F238E27FC236}">
                    <a16:creationId xmlns:a16="http://schemas.microsoft.com/office/drawing/2014/main" id="{BB5BD5FD-4D68-153E-90A5-1639B0CEB33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241575" y="2953483"/>
                <a:ext cx="1047582" cy="929728"/>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グループ化 21">
                <a:extLst>
                  <a:ext uri="{FF2B5EF4-FFF2-40B4-BE49-F238E27FC236}">
                    <a16:creationId xmlns:a16="http://schemas.microsoft.com/office/drawing/2014/main" id="{54E0525E-98EA-6E21-C20A-64763E9D1ED6}"/>
                  </a:ext>
                </a:extLst>
              </p:cNvPr>
              <p:cNvGrpSpPr/>
              <p:nvPr/>
            </p:nvGrpSpPr>
            <p:grpSpPr>
              <a:xfrm>
                <a:off x="5913241" y="1139515"/>
                <a:ext cx="4825700" cy="5136108"/>
                <a:chOff x="5918881" y="1110872"/>
                <a:chExt cx="4825700" cy="5136108"/>
              </a:xfrm>
            </p:grpSpPr>
            <p:grpSp>
              <p:nvGrpSpPr>
                <p:cNvPr id="25" name="グループ化 24">
                  <a:extLst>
                    <a:ext uri="{FF2B5EF4-FFF2-40B4-BE49-F238E27FC236}">
                      <a16:creationId xmlns:a16="http://schemas.microsoft.com/office/drawing/2014/main" id="{64D10431-8B5A-C005-D9C3-8A61D04475C2}"/>
                    </a:ext>
                  </a:extLst>
                </p:cNvPr>
                <p:cNvGrpSpPr/>
                <p:nvPr/>
              </p:nvGrpSpPr>
              <p:grpSpPr>
                <a:xfrm>
                  <a:off x="5978297" y="1110872"/>
                  <a:ext cx="4766284" cy="4980112"/>
                  <a:chOff x="6886299" y="1274688"/>
                  <a:chExt cx="4766284" cy="4980112"/>
                </a:xfrm>
              </p:grpSpPr>
              <p:grpSp>
                <p:nvGrpSpPr>
                  <p:cNvPr id="39" name="グループ化 38">
                    <a:extLst>
                      <a:ext uri="{FF2B5EF4-FFF2-40B4-BE49-F238E27FC236}">
                        <a16:creationId xmlns:a16="http://schemas.microsoft.com/office/drawing/2014/main" id="{D666C04B-C75F-FA89-3EDB-1F7029D2B68E}"/>
                      </a:ext>
                    </a:extLst>
                  </p:cNvPr>
                  <p:cNvGrpSpPr/>
                  <p:nvPr/>
                </p:nvGrpSpPr>
                <p:grpSpPr>
                  <a:xfrm>
                    <a:off x="6886299" y="1280883"/>
                    <a:ext cx="1227109" cy="4603443"/>
                    <a:chOff x="5799969" y="1126126"/>
                    <a:chExt cx="1227109" cy="4603443"/>
                  </a:xfrm>
                </p:grpSpPr>
                <p:sp>
                  <p:nvSpPr>
                    <p:cNvPr id="51" name="コンテンツ プレースホルダー 2">
                      <a:extLst>
                        <a:ext uri="{FF2B5EF4-FFF2-40B4-BE49-F238E27FC236}">
                          <a16:creationId xmlns:a16="http://schemas.microsoft.com/office/drawing/2014/main" id="{21082D1B-BF71-0597-2554-0099B383DA10}"/>
                        </a:ext>
                      </a:extLst>
                    </p:cNvPr>
                    <p:cNvSpPr txBox="1">
                      <a:spLocks/>
                    </p:cNvSpPr>
                    <p:nvPr/>
                  </p:nvSpPr>
                  <p:spPr>
                    <a:xfrm>
                      <a:off x="5799969" y="1126126"/>
                      <a:ext cx="1021093" cy="276039"/>
                    </a:xfrm>
                    <a:prstGeom prst="rect">
                      <a:avLst/>
                    </a:prstGeom>
                  </p:spPr>
                  <p:txBody>
                    <a:bodyPr vert="horz" lIns="112524" tIns="56262" rIns="112524" bIns="56262"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spcBef>
                          <a:spcPts val="1477"/>
                        </a:spcBef>
                        <a:buNone/>
                      </a:pPr>
                      <a:r>
                        <a:rPr lang="en-US" altLang="ja-JP" sz="900" b="1" dirty="0">
                          <a:solidFill>
                            <a:srgbClr val="2C85AE"/>
                          </a:solidFill>
                          <a:latin typeface="Arial" panose="020B0604020202020204" pitchFamily="34" charset="0"/>
                          <a:ea typeface="Meiryo UI" panose="020B0604030504040204" pitchFamily="50" charset="-128"/>
                          <a:cs typeface="Arial" panose="020B0604020202020204" pitchFamily="34" charset="0"/>
                        </a:rPr>
                        <a:t>7:00 a.m.</a:t>
                      </a:r>
                    </a:p>
                  </p:txBody>
                </p:sp>
                <p:sp>
                  <p:nvSpPr>
                    <p:cNvPr id="52" name="コンテンツ プレースホルダー 2">
                      <a:extLst>
                        <a:ext uri="{FF2B5EF4-FFF2-40B4-BE49-F238E27FC236}">
                          <a16:creationId xmlns:a16="http://schemas.microsoft.com/office/drawing/2014/main" id="{EE0E4D09-827E-5E17-744A-228DD50AC21D}"/>
                        </a:ext>
                      </a:extLst>
                    </p:cNvPr>
                    <p:cNvSpPr txBox="1">
                      <a:spLocks/>
                    </p:cNvSpPr>
                    <p:nvPr/>
                  </p:nvSpPr>
                  <p:spPr>
                    <a:xfrm>
                      <a:off x="5799970" y="5404720"/>
                      <a:ext cx="1227108" cy="324849"/>
                    </a:xfrm>
                    <a:prstGeom prst="rect">
                      <a:avLst/>
                    </a:prstGeom>
                  </p:spPr>
                  <p:txBody>
                    <a:bodyPr vert="horz" lIns="112524" tIns="56262" rIns="112524" bIns="56262"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spcBef>
                          <a:spcPts val="1477"/>
                        </a:spcBef>
                        <a:buNone/>
                      </a:pPr>
                      <a:r>
                        <a:rPr lang="en-US" altLang="ja-JP" sz="900" b="1" dirty="0">
                          <a:solidFill>
                            <a:srgbClr val="2C85AE"/>
                          </a:solidFill>
                          <a:latin typeface="Arial" panose="020B0604020202020204" pitchFamily="34" charset="0"/>
                          <a:ea typeface="Meiryo UI" panose="020B0604030504040204" pitchFamily="50" charset="-128"/>
                          <a:cs typeface="Arial" panose="020B0604020202020204" pitchFamily="34" charset="0"/>
                        </a:rPr>
                        <a:t>10:00 p.m.</a:t>
                      </a:r>
                    </a:p>
                  </p:txBody>
                </p:sp>
                <p:sp>
                  <p:nvSpPr>
                    <p:cNvPr id="53" name="コンテンツ プレースホルダー 2">
                      <a:extLst>
                        <a:ext uri="{FF2B5EF4-FFF2-40B4-BE49-F238E27FC236}">
                          <a16:creationId xmlns:a16="http://schemas.microsoft.com/office/drawing/2014/main" id="{E5F8DD47-7C1F-BF87-BCFD-C66678C549EE}"/>
                        </a:ext>
                      </a:extLst>
                    </p:cNvPr>
                    <p:cNvSpPr txBox="1">
                      <a:spLocks/>
                    </p:cNvSpPr>
                    <p:nvPr/>
                  </p:nvSpPr>
                  <p:spPr>
                    <a:xfrm>
                      <a:off x="5799969" y="2807038"/>
                      <a:ext cx="1098331" cy="324849"/>
                    </a:xfrm>
                    <a:prstGeom prst="rect">
                      <a:avLst/>
                    </a:prstGeom>
                  </p:spPr>
                  <p:txBody>
                    <a:bodyPr vert="horz" lIns="112524" tIns="56262" rIns="112524" bIns="56262"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spcBef>
                          <a:spcPts val="1477"/>
                        </a:spcBef>
                        <a:buNone/>
                      </a:pPr>
                      <a:r>
                        <a:rPr lang="en-US" altLang="ja-JP" sz="900" b="1" dirty="0">
                          <a:solidFill>
                            <a:srgbClr val="2C85AE"/>
                          </a:solidFill>
                          <a:latin typeface="Arial" panose="020B0604020202020204" pitchFamily="34" charset="0"/>
                          <a:ea typeface="Meiryo UI" panose="020B0604030504040204" pitchFamily="50" charset="-128"/>
                          <a:cs typeface="Arial" panose="020B0604020202020204" pitchFamily="34" charset="0"/>
                        </a:rPr>
                        <a:t>1:00 p.m.</a:t>
                      </a:r>
                    </a:p>
                  </p:txBody>
                </p:sp>
                <p:sp>
                  <p:nvSpPr>
                    <p:cNvPr id="54" name="コンテンツ プレースホルダー 2">
                      <a:extLst>
                        <a:ext uri="{FF2B5EF4-FFF2-40B4-BE49-F238E27FC236}">
                          <a16:creationId xmlns:a16="http://schemas.microsoft.com/office/drawing/2014/main" id="{8BABCB7A-1EC4-1802-B47B-ABCF0FE198A8}"/>
                        </a:ext>
                      </a:extLst>
                    </p:cNvPr>
                    <p:cNvSpPr txBox="1">
                      <a:spLocks/>
                    </p:cNvSpPr>
                    <p:nvPr/>
                  </p:nvSpPr>
                  <p:spPr>
                    <a:xfrm>
                      <a:off x="5802886" y="2482189"/>
                      <a:ext cx="1224190" cy="324849"/>
                    </a:xfrm>
                    <a:prstGeom prst="rect">
                      <a:avLst/>
                    </a:prstGeom>
                  </p:spPr>
                  <p:txBody>
                    <a:bodyPr vert="horz" lIns="112524" tIns="56262" rIns="112524" bIns="56262"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spcBef>
                          <a:spcPts val="1477"/>
                        </a:spcBef>
                        <a:buNone/>
                      </a:pPr>
                      <a:r>
                        <a:rPr lang="en-US" altLang="ja-JP" sz="900" b="1" dirty="0">
                          <a:solidFill>
                            <a:srgbClr val="2C85AE"/>
                          </a:solidFill>
                          <a:latin typeface="Arial" panose="020B0604020202020204" pitchFamily="34" charset="0"/>
                          <a:ea typeface="Meiryo UI" panose="020B0604030504040204" pitchFamily="50" charset="-128"/>
                          <a:cs typeface="Arial" panose="020B0604020202020204" pitchFamily="34" charset="0"/>
                        </a:rPr>
                        <a:t>12:00 p.m.</a:t>
                      </a:r>
                    </a:p>
                  </p:txBody>
                </p:sp>
                <p:sp>
                  <p:nvSpPr>
                    <p:cNvPr id="55" name="コンテンツ プレースホルダー 2">
                      <a:extLst>
                        <a:ext uri="{FF2B5EF4-FFF2-40B4-BE49-F238E27FC236}">
                          <a16:creationId xmlns:a16="http://schemas.microsoft.com/office/drawing/2014/main" id="{640373BD-A08F-EE80-1CD7-32A487E36B47}"/>
                        </a:ext>
                      </a:extLst>
                    </p:cNvPr>
                    <p:cNvSpPr txBox="1">
                      <a:spLocks/>
                    </p:cNvSpPr>
                    <p:nvPr/>
                  </p:nvSpPr>
                  <p:spPr>
                    <a:xfrm>
                      <a:off x="5799969" y="1426552"/>
                      <a:ext cx="1179094" cy="324849"/>
                    </a:xfrm>
                    <a:prstGeom prst="rect">
                      <a:avLst/>
                    </a:prstGeom>
                  </p:spPr>
                  <p:txBody>
                    <a:bodyPr vert="horz" lIns="112524" tIns="56262" rIns="112524" bIns="56262"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spcBef>
                          <a:spcPts val="1477"/>
                        </a:spcBef>
                        <a:buNone/>
                      </a:pPr>
                      <a:r>
                        <a:rPr lang="en-US" altLang="ja-JP" sz="900" b="1" dirty="0">
                          <a:solidFill>
                            <a:srgbClr val="2C85AE"/>
                          </a:solidFill>
                          <a:latin typeface="Arial" panose="020B0604020202020204" pitchFamily="34" charset="0"/>
                          <a:ea typeface="Meiryo UI" panose="020B0604030504040204" pitchFamily="50" charset="-128"/>
                          <a:cs typeface="Arial" panose="020B0604020202020204" pitchFamily="34" charset="0"/>
                        </a:rPr>
                        <a:t>8:00 a.m.</a:t>
                      </a:r>
                    </a:p>
                  </p:txBody>
                </p:sp>
                <p:sp>
                  <p:nvSpPr>
                    <p:cNvPr id="56" name="コンテンツ プレースホルダー 2">
                      <a:extLst>
                        <a:ext uri="{FF2B5EF4-FFF2-40B4-BE49-F238E27FC236}">
                          <a16:creationId xmlns:a16="http://schemas.microsoft.com/office/drawing/2014/main" id="{FBD5C2A2-62CE-BD27-7809-CC44D88C6C24}"/>
                        </a:ext>
                      </a:extLst>
                    </p:cNvPr>
                    <p:cNvSpPr txBox="1">
                      <a:spLocks/>
                    </p:cNvSpPr>
                    <p:nvPr/>
                  </p:nvSpPr>
                  <p:spPr>
                    <a:xfrm>
                      <a:off x="5800188" y="3606188"/>
                      <a:ext cx="899995" cy="324849"/>
                    </a:xfrm>
                    <a:prstGeom prst="rect">
                      <a:avLst/>
                    </a:prstGeom>
                  </p:spPr>
                  <p:txBody>
                    <a:bodyPr vert="horz" lIns="112524" tIns="56262" rIns="112524" bIns="56262"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spcBef>
                          <a:spcPts val="1477"/>
                        </a:spcBef>
                        <a:buNone/>
                      </a:pPr>
                      <a:r>
                        <a:rPr lang="en-US" altLang="ja-JP" sz="900" b="1">
                          <a:solidFill>
                            <a:srgbClr val="2C85AE"/>
                          </a:solidFill>
                          <a:latin typeface="Arial" panose="020B0604020202020204" pitchFamily="34" charset="0"/>
                          <a:ea typeface="Meiryo UI" panose="020B0604030504040204" pitchFamily="50" charset="-128"/>
                          <a:cs typeface="Arial" panose="020B0604020202020204" pitchFamily="34" charset="0"/>
                        </a:rPr>
                        <a:t>4:30 p.m.</a:t>
                      </a:r>
                    </a:p>
                  </p:txBody>
                </p:sp>
                <p:sp>
                  <p:nvSpPr>
                    <p:cNvPr id="57" name="コンテンツ プレースホルダー 2">
                      <a:extLst>
                        <a:ext uri="{FF2B5EF4-FFF2-40B4-BE49-F238E27FC236}">
                          <a16:creationId xmlns:a16="http://schemas.microsoft.com/office/drawing/2014/main" id="{10B5B557-B218-7434-7AF6-C318C671EFEA}"/>
                        </a:ext>
                      </a:extLst>
                    </p:cNvPr>
                    <p:cNvSpPr txBox="1">
                      <a:spLocks/>
                    </p:cNvSpPr>
                    <p:nvPr/>
                  </p:nvSpPr>
                  <p:spPr>
                    <a:xfrm>
                      <a:off x="5799969" y="4199220"/>
                      <a:ext cx="885307" cy="324849"/>
                    </a:xfrm>
                    <a:prstGeom prst="rect">
                      <a:avLst/>
                    </a:prstGeom>
                  </p:spPr>
                  <p:txBody>
                    <a:bodyPr vert="horz" lIns="112524" tIns="56262" rIns="112524" bIns="56262"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spcBef>
                          <a:spcPts val="1477"/>
                        </a:spcBef>
                        <a:buNone/>
                      </a:pPr>
                      <a:r>
                        <a:rPr lang="en-US" altLang="ja-JP" sz="900" b="1">
                          <a:solidFill>
                            <a:srgbClr val="2C85AE"/>
                          </a:solidFill>
                          <a:latin typeface="Arial" panose="020B0604020202020204" pitchFamily="34" charset="0"/>
                          <a:ea typeface="Meiryo UI" panose="020B0604030504040204" pitchFamily="50" charset="-128"/>
                          <a:cs typeface="Arial" panose="020B0604020202020204" pitchFamily="34" charset="0"/>
                        </a:rPr>
                        <a:t>6:00 p.m.</a:t>
                      </a:r>
                    </a:p>
                  </p:txBody>
                </p:sp>
                <p:sp>
                  <p:nvSpPr>
                    <p:cNvPr id="58" name="コンテンツ プレースホルダー 2">
                      <a:extLst>
                        <a:ext uri="{FF2B5EF4-FFF2-40B4-BE49-F238E27FC236}">
                          <a16:creationId xmlns:a16="http://schemas.microsoft.com/office/drawing/2014/main" id="{5C88CA3D-D988-8B1A-0A04-2795C462F062}"/>
                        </a:ext>
                      </a:extLst>
                    </p:cNvPr>
                    <p:cNvSpPr txBox="1">
                      <a:spLocks/>
                    </p:cNvSpPr>
                    <p:nvPr/>
                  </p:nvSpPr>
                  <p:spPr>
                    <a:xfrm>
                      <a:off x="5799969" y="4769122"/>
                      <a:ext cx="1098331" cy="324849"/>
                    </a:xfrm>
                    <a:prstGeom prst="rect">
                      <a:avLst/>
                    </a:prstGeom>
                  </p:spPr>
                  <p:txBody>
                    <a:bodyPr vert="horz" lIns="112524" tIns="56262" rIns="112524" bIns="56262"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spcBef>
                          <a:spcPts val="1477"/>
                        </a:spcBef>
                        <a:buNone/>
                      </a:pPr>
                      <a:r>
                        <a:rPr lang="en-US" altLang="ja-JP" sz="900" b="1" dirty="0">
                          <a:solidFill>
                            <a:srgbClr val="2C85AE"/>
                          </a:solidFill>
                          <a:latin typeface="Arial" panose="020B0604020202020204" pitchFamily="34" charset="0"/>
                          <a:ea typeface="Meiryo UI" panose="020B0604030504040204" pitchFamily="50" charset="-128"/>
                          <a:cs typeface="Arial" panose="020B0604020202020204" pitchFamily="34" charset="0"/>
                        </a:rPr>
                        <a:t>8:00 p.m.</a:t>
                      </a:r>
                    </a:p>
                  </p:txBody>
                </p:sp>
                <p:sp>
                  <p:nvSpPr>
                    <p:cNvPr id="59" name="コンテンツ プレースホルダー 2">
                      <a:extLst>
                        <a:ext uri="{FF2B5EF4-FFF2-40B4-BE49-F238E27FC236}">
                          <a16:creationId xmlns:a16="http://schemas.microsoft.com/office/drawing/2014/main" id="{B04B428C-4AB5-7F84-9C9B-2F976CA295CB}"/>
                        </a:ext>
                      </a:extLst>
                    </p:cNvPr>
                    <p:cNvSpPr txBox="1">
                      <a:spLocks/>
                    </p:cNvSpPr>
                    <p:nvPr/>
                  </p:nvSpPr>
                  <p:spPr>
                    <a:xfrm>
                      <a:off x="5799969" y="5079872"/>
                      <a:ext cx="1179096" cy="324849"/>
                    </a:xfrm>
                    <a:prstGeom prst="rect">
                      <a:avLst/>
                    </a:prstGeom>
                  </p:spPr>
                  <p:txBody>
                    <a:bodyPr vert="horz" lIns="112524" tIns="56262" rIns="112524" bIns="56262"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spcBef>
                          <a:spcPts val="1477"/>
                        </a:spcBef>
                        <a:buNone/>
                      </a:pPr>
                      <a:r>
                        <a:rPr lang="en-US" altLang="ja-JP" sz="900" b="1" dirty="0">
                          <a:solidFill>
                            <a:srgbClr val="2C85AE"/>
                          </a:solidFill>
                          <a:latin typeface="Arial" panose="020B0604020202020204" pitchFamily="34" charset="0"/>
                          <a:ea typeface="Meiryo UI" panose="020B0604030504040204" pitchFamily="50" charset="-128"/>
                          <a:cs typeface="Arial" panose="020B0604020202020204" pitchFamily="34" charset="0"/>
                        </a:rPr>
                        <a:t>9:00 p.m.</a:t>
                      </a:r>
                    </a:p>
                  </p:txBody>
                </p:sp>
              </p:grpSp>
              <p:sp>
                <p:nvSpPr>
                  <p:cNvPr id="40" name="コンテンツ プレースホルダー 2">
                    <a:extLst>
                      <a:ext uri="{FF2B5EF4-FFF2-40B4-BE49-F238E27FC236}">
                        <a16:creationId xmlns:a16="http://schemas.microsoft.com/office/drawing/2014/main" id="{ED28DBB8-41BC-4875-1277-D97C85C147D9}"/>
                      </a:ext>
                    </a:extLst>
                  </p:cNvPr>
                  <p:cNvSpPr txBox="1">
                    <a:spLocks/>
                  </p:cNvSpPr>
                  <p:nvPr/>
                </p:nvSpPr>
                <p:spPr>
                  <a:xfrm>
                    <a:off x="7771607" y="1274688"/>
                    <a:ext cx="3880976" cy="364749"/>
                  </a:xfrm>
                  <a:prstGeom prst="rect">
                    <a:avLst/>
                  </a:prstGeom>
                </p:spPr>
                <p:txBody>
                  <a:bodyPr vert="horz" wrap="square" lIns="112524" tIns="56262" rIns="112524" bIns="56262"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spcBef>
                        <a:spcPts val="1477"/>
                      </a:spcBef>
                      <a:buNone/>
                    </a:pPr>
                    <a:r>
                      <a:rPr lang="en-US" altLang="ja-JP" sz="900" b="1" dirty="0">
                        <a:latin typeface="Arial" panose="020B0604020202020204" pitchFamily="34" charset="0"/>
                        <a:ea typeface="Meiryo UI" panose="020B0604030504040204" pitchFamily="50" charset="-128"/>
                        <a:cs typeface="Arial" panose="020B0604020202020204" pitchFamily="34" charset="0"/>
                      </a:rPr>
                      <a:t>Care for waking up and changing clothes</a:t>
                    </a:r>
                  </a:p>
                </p:txBody>
              </p:sp>
              <p:sp>
                <p:nvSpPr>
                  <p:cNvPr id="41" name="コンテンツ プレースホルダー 2">
                    <a:extLst>
                      <a:ext uri="{FF2B5EF4-FFF2-40B4-BE49-F238E27FC236}">
                        <a16:creationId xmlns:a16="http://schemas.microsoft.com/office/drawing/2014/main" id="{DD305093-911E-D968-8B16-09D3CCD9B234}"/>
                      </a:ext>
                    </a:extLst>
                  </p:cNvPr>
                  <p:cNvSpPr txBox="1">
                    <a:spLocks/>
                  </p:cNvSpPr>
                  <p:nvPr/>
                </p:nvSpPr>
                <p:spPr>
                  <a:xfrm>
                    <a:off x="7771608" y="1587163"/>
                    <a:ext cx="1666257" cy="364749"/>
                  </a:xfrm>
                  <a:prstGeom prst="rect">
                    <a:avLst/>
                  </a:prstGeom>
                </p:spPr>
                <p:txBody>
                  <a:bodyPr vert="horz" lIns="112524" tIns="56262" rIns="112524" bIns="56262"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spcBef>
                        <a:spcPts val="1477"/>
                      </a:spcBef>
                      <a:buNone/>
                    </a:pPr>
                    <a:r>
                      <a:rPr lang="en-US" altLang="ja-JP" sz="900" b="1">
                        <a:latin typeface="Arial" panose="020B0604020202020204" pitchFamily="34" charset="0"/>
                        <a:ea typeface="Meiryo UI" panose="020B0604030504040204" pitchFamily="50" charset="-128"/>
                        <a:cs typeface="Arial" panose="020B0604020202020204" pitchFamily="34" charset="0"/>
                      </a:rPr>
                      <a:t>Care for breakfast</a:t>
                    </a:r>
                  </a:p>
                </p:txBody>
              </p:sp>
              <p:sp>
                <p:nvSpPr>
                  <p:cNvPr id="42" name="コンテンツ プレースホルダー 2">
                    <a:extLst>
                      <a:ext uri="{FF2B5EF4-FFF2-40B4-BE49-F238E27FC236}">
                        <a16:creationId xmlns:a16="http://schemas.microsoft.com/office/drawing/2014/main" id="{F38C1452-A4AC-5579-B6E9-25338F6D811B}"/>
                      </a:ext>
                    </a:extLst>
                  </p:cNvPr>
                  <p:cNvSpPr txBox="1">
                    <a:spLocks/>
                  </p:cNvSpPr>
                  <p:nvPr/>
                </p:nvSpPr>
                <p:spPr>
                  <a:xfrm>
                    <a:off x="7786849" y="1899637"/>
                    <a:ext cx="2219441" cy="593942"/>
                  </a:xfrm>
                  <a:prstGeom prst="rect">
                    <a:avLst/>
                  </a:prstGeom>
                </p:spPr>
                <p:txBody>
                  <a:bodyPr vert="horz" wrap="square" lIns="112524" tIns="56262" rIns="112524" bIns="56262"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spcBef>
                        <a:spcPts val="1477"/>
                      </a:spcBef>
                      <a:buNone/>
                    </a:pPr>
                    <a:r>
                      <a:rPr lang="en-US" altLang="ja-JP" sz="900" b="1" dirty="0">
                        <a:latin typeface="Arial" panose="020B0604020202020204" pitchFamily="34" charset="0"/>
                        <a:ea typeface="Meiryo UI" panose="020B0604030504040204" pitchFamily="50" charset="-128"/>
                        <a:cs typeface="Arial" panose="020B0604020202020204" pitchFamily="34" charset="0"/>
                      </a:rPr>
                      <a:t>Care for brushing teeth, toilet, and bathing</a:t>
                    </a:r>
                  </a:p>
                </p:txBody>
              </p:sp>
              <p:sp>
                <p:nvSpPr>
                  <p:cNvPr id="43" name="コンテンツ プレースホルダー 2">
                    <a:extLst>
                      <a:ext uri="{FF2B5EF4-FFF2-40B4-BE49-F238E27FC236}">
                        <a16:creationId xmlns:a16="http://schemas.microsoft.com/office/drawing/2014/main" id="{3F96C206-0AFE-2EDC-70CC-54104017770D}"/>
                      </a:ext>
                    </a:extLst>
                  </p:cNvPr>
                  <p:cNvSpPr txBox="1">
                    <a:spLocks/>
                  </p:cNvSpPr>
                  <p:nvPr/>
                </p:nvSpPr>
                <p:spPr>
                  <a:xfrm>
                    <a:off x="7809709" y="2633195"/>
                    <a:ext cx="1666257" cy="364749"/>
                  </a:xfrm>
                  <a:prstGeom prst="rect">
                    <a:avLst/>
                  </a:prstGeom>
                </p:spPr>
                <p:txBody>
                  <a:bodyPr vert="horz" lIns="112524" tIns="56262" rIns="112524" bIns="56262"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spcBef>
                        <a:spcPts val="1477"/>
                      </a:spcBef>
                      <a:buNone/>
                    </a:pPr>
                    <a:r>
                      <a:rPr lang="en-US" altLang="ja-JP" sz="900" b="1">
                        <a:latin typeface="Arial" panose="020B0604020202020204" pitchFamily="34" charset="0"/>
                        <a:ea typeface="Meiryo UI" panose="020B0604030504040204" pitchFamily="50" charset="-128"/>
                        <a:cs typeface="Arial" panose="020B0604020202020204" pitchFamily="34" charset="0"/>
                      </a:rPr>
                      <a:t>Care for lunch</a:t>
                    </a:r>
                  </a:p>
                </p:txBody>
              </p:sp>
              <p:sp>
                <p:nvSpPr>
                  <p:cNvPr id="44" name="コンテンツ プレースホルダー 2">
                    <a:extLst>
                      <a:ext uri="{FF2B5EF4-FFF2-40B4-BE49-F238E27FC236}">
                        <a16:creationId xmlns:a16="http://schemas.microsoft.com/office/drawing/2014/main" id="{B46048D0-D1D8-6934-10BE-38B2838AEFA2}"/>
                      </a:ext>
                    </a:extLst>
                  </p:cNvPr>
                  <p:cNvSpPr txBox="1">
                    <a:spLocks/>
                  </p:cNvSpPr>
                  <p:nvPr/>
                </p:nvSpPr>
                <p:spPr>
                  <a:xfrm>
                    <a:off x="7802089" y="2965547"/>
                    <a:ext cx="2305112" cy="593942"/>
                  </a:xfrm>
                  <a:prstGeom prst="rect">
                    <a:avLst/>
                  </a:prstGeom>
                </p:spPr>
                <p:txBody>
                  <a:bodyPr vert="horz" wrap="square" lIns="112524" tIns="56262" rIns="112524" bIns="56262"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spcBef>
                        <a:spcPts val="1477"/>
                      </a:spcBef>
                      <a:buNone/>
                    </a:pPr>
                    <a:r>
                      <a:rPr lang="en-US" altLang="ja-JP" sz="900" b="1" dirty="0">
                        <a:latin typeface="Arial" panose="020B0604020202020204" pitchFamily="34" charset="0"/>
                        <a:ea typeface="Meiryo UI" panose="020B0604030504040204" pitchFamily="50" charset="-128"/>
                        <a:cs typeface="Arial" panose="020B0604020202020204" pitchFamily="34" charset="0"/>
                      </a:rPr>
                      <a:t>Support at events, seeing off to rehabilitation, etc. </a:t>
                    </a:r>
                  </a:p>
                </p:txBody>
              </p:sp>
              <p:sp>
                <p:nvSpPr>
                  <p:cNvPr id="45" name="コンテンツ プレースホルダー 2">
                    <a:extLst>
                      <a:ext uri="{FF2B5EF4-FFF2-40B4-BE49-F238E27FC236}">
                        <a16:creationId xmlns:a16="http://schemas.microsoft.com/office/drawing/2014/main" id="{0CCFDFA6-06A7-678E-E783-801BAA56721C}"/>
                      </a:ext>
                    </a:extLst>
                  </p:cNvPr>
                  <p:cNvSpPr txBox="1">
                    <a:spLocks/>
                  </p:cNvSpPr>
                  <p:nvPr/>
                </p:nvSpPr>
                <p:spPr>
                  <a:xfrm>
                    <a:off x="7786849" y="4353977"/>
                    <a:ext cx="2486545" cy="593942"/>
                  </a:xfrm>
                  <a:prstGeom prst="rect">
                    <a:avLst/>
                  </a:prstGeom>
                </p:spPr>
                <p:txBody>
                  <a:bodyPr vert="horz" wrap="square" lIns="112524" tIns="56262" rIns="112524" bIns="56262"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spcBef>
                        <a:spcPts val="0"/>
                      </a:spcBef>
                      <a:buNone/>
                    </a:pPr>
                    <a:r>
                      <a:rPr lang="en-US" altLang="ja-JP" sz="900" b="1" dirty="0">
                        <a:latin typeface="Arial" panose="020B0604020202020204" pitchFamily="34" charset="0"/>
                        <a:ea typeface="Meiryo UI" panose="020B0604030504040204" pitchFamily="50" charset="-128"/>
                        <a:cs typeface="Arial" panose="020B0604020202020204" pitchFamily="34" charset="0"/>
                      </a:rPr>
                      <a:t>Care for dinner</a:t>
                    </a:r>
                  </a:p>
                  <a:p>
                    <a:pPr marL="0" indent="0">
                      <a:lnSpc>
                        <a:spcPct val="120000"/>
                      </a:lnSpc>
                      <a:spcBef>
                        <a:spcPts val="0"/>
                      </a:spcBef>
                      <a:buNone/>
                    </a:pPr>
                    <a:r>
                      <a:rPr lang="en-US" altLang="ja-JP" sz="900" b="1" dirty="0">
                        <a:latin typeface="Arial" panose="020B0604020202020204" pitchFamily="34" charset="0"/>
                        <a:ea typeface="Meiryo UI" panose="020B0604030504040204" pitchFamily="50" charset="-128"/>
                        <a:cs typeface="Arial" panose="020B0604020202020204" pitchFamily="34" charset="0"/>
                      </a:rPr>
                      <a:t>Care for brushing teeth</a:t>
                    </a:r>
                  </a:p>
                </p:txBody>
              </p:sp>
              <p:sp>
                <p:nvSpPr>
                  <p:cNvPr id="46" name="コンテンツ プレースホルダー 2">
                    <a:extLst>
                      <a:ext uri="{FF2B5EF4-FFF2-40B4-BE49-F238E27FC236}">
                        <a16:creationId xmlns:a16="http://schemas.microsoft.com/office/drawing/2014/main" id="{B7CB5119-2CEF-9730-7E32-698057CC5836}"/>
                      </a:ext>
                    </a:extLst>
                  </p:cNvPr>
                  <p:cNvSpPr txBox="1">
                    <a:spLocks/>
                  </p:cNvSpPr>
                  <p:nvPr/>
                </p:nvSpPr>
                <p:spPr>
                  <a:xfrm>
                    <a:off x="7798279" y="5229603"/>
                    <a:ext cx="1666257" cy="324849"/>
                  </a:xfrm>
                  <a:prstGeom prst="rect">
                    <a:avLst/>
                  </a:prstGeom>
                </p:spPr>
                <p:txBody>
                  <a:bodyPr vert="horz" lIns="112524" tIns="56262" rIns="112524" bIns="56262"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spcBef>
                        <a:spcPts val="1477"/>
                      </a:spcBef>
                      <a:buNone/>
                    </a:pPr>
                    <a:r>
                      <a:rPr lang="en-US" altLang="ja-JP" sz="900" b="1">
                        <a:latin typeface="Arial" panose="020B0604020202020204" pitchFamily="34" charset="0"/>
                        <a:ea typeface="Meiryo UI" panose="020B0604030504040204" pitchFamily="50" charset="-128"/>
                        <a:cs typeface="Arial" panose="020B0604020202020204" pitchFamily="34" charset="0"/>
                      </a:rPr>
                      <a:t>Care for sleeping</a:t>
                    </a:r>
                  </a:p>
                </p:txBody>
              </p:sp>
              <p:sp>
                <p:nvSpPr>
                  <p:cNvPr id="47" name="コンテンツ プレースホルダー 2">
                    <a:extLst>
                      <a:ext uri="{FF2B5EF4-FFF2-40B4-BE49-F238E27FC236}">
                        <a16:creationId xmlns:a16="http://schemas.microsoft.com/office/drawing/2014/main" id="{703251E5-2A7B-34DC-29AB-BAA34C3A49DA}"/>
                      </a:ext>
                    </a:extLst>
                  </p:cNvPr>
                  <p:cNvSpPr txBox="1">
                    <a:spLocks/>
                  </p:cNvSpPr>
                  <p:nvPr/>
                </p:nvSpPr>
                <p:spPr>
                  <a:xfrm>
                    <a:off x="7804629" y="5559476"/>
                    <a:ext cx="1666257" cy="324849"/>
                  </a:xfrm>
                  <a:prstGeom prst="rect">
                    <a:avLst/>
                  </a:prstGeom>
                </p:spPr>
                <p:txBody>
                  <a:bodyPr vert="horz" lIns="112524" tIns="56262" rIns="112524" bIns="56262"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spcBef>
                        <a:spcPts val="1477"/>
                      </a:spcBef>
                      <a:buNone/>
                    </a:pPr>
                    <a:r>
                      <a:rPr lang="en-US" altLang="ja-JP" sz="900" b="1">
                        <a:latin typeface="Arial" panose="020B0604020202020204" pitchFamily="34" charset="0"/>
                        <a:ea typeface="Meiryo UI" panose="020B0604030504040204" pitchFamily="50" charset="-128"/>
                        <a:cs typeface="Arial" panose="020B0604020202020204" pitchFamily="34" charset="0"/>
                      </a:rPr>
                      <a:t>Rounds</a:t>
                    </a:r>
                  </a:p>
                </p:txBody>
              </p:sp>
              <p:sp>
                <p:nvSpPr>
                  <p:cNvPr id="48" name="コンテンツ プレースホルダー 2">
                    <a:extLst>
                      <a:ext uri="{FF2B5EF4-FFF2-40B4-BE49-F238E27FC236}">
                        <a16:creationId xmlns:a16="http://schemas.microsoft.com/office/drawing/2014/main" id="{703C8C6B-03B9-AE90-2560-81F755C8A8C2}"/>
                      </a:ext>
                    </a:extLst>
                  </p:cNvPr>
                  <p:cNvSpPr txBox="1">
                    <a:spLocks/>
                  </p:cNvSpPr>
                  <p:nvPr/>
                </p:nvSpPr>
                <p:spPr>
                  <a:xfrm>
                    <a:off x="7804629" y="5929951"/>
                    <a:ext cx="1666257" cy="324849"/>
                  </a:xfrm>
                  <a:prstGeom prst="rect">
                    <a:avLst/>
                  </a:prstGeom>
                </p:spPr>
                <p:txBody>
                  <a:bodyPr vert="horz" lIns="112524" tIns="56262" rIns="112524" bIns="56262"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spcBef>
                        <a:spcPts val="1477"/>
                      </a:spcBef>
                      <a:buNone/>
                    </a:pPr>
                    <a:r>
                      <a:rPr lang="en-US" altLang="ja-JP" sz="900" b="1">
                        <a:latin typeface="Arial" panose="020B0604020202020204" pitchFamily="34" charset="0"/>
                        <a:ea typeface="Meiryo UI" panose="020B0604030504040204" pitchFamily="50" charset="-128"/>
                        <a:cs typeface="Arial" panose="020B0604020202020204" pitchFamily="34" charset="0"/>
                      </a:rPr>
                      <a:t>Nap, break</a:t>
                    </a:r>
                  </a:p>
                </p:txBody>
              </p:sp>
              <p:sp>
                <p:nvSpPr>
                  <p:cNvPr id="49" name="コンテンツ プレースホルダー 2">
                    <a:extLst>
                      <a:ext uri="{FF2B5EF4-FFF2-40B4-BE49-F238E27FC236}">
                        <a16:creationId xmlns:a16="http://schemas.microsoft.com/office/drawing/2014/main" id="{4F67EEDE-6A8B-A68D-1D1A-CB691D640A5E}"/>
                      </a:ext>
                    </a:extLst>
                  </p:cNvPr>
                  <p:cNvSpPr txBox="1">
                    <a:spLocks/>
                  </p:cNvSpPr>
                  <p:nvPr/>
                </p:nvSpPr>
                <p:spPr>
                  <a:xfrm>
                    <a:off x="7789769" y="3760105"/>
                    <a:ext cx="3239319" cy="593942"/>
                  </a:xfrm>
                  <a:prstGeom prst="rect">
                    <a:avLst/>
                  </a:prstGeom>
                </p:spPr>
                <p:txBody>
                  <a:bodyPr vert="horz" wrap="square" lIns="112524" tIns="56262" rIns="112524" bIns="56262"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spcBef>
                        <a:spcPts val="1477"/>
                      </a:spcBef>
                      <a:buNone/>
                    </a:pPr>
                    <a:r>
                      <a:rPr lang="en-US" altLang="ja-JP" sz="900" b="1" dirty="0">
                        <a:latin typeface="Arial" panose="020B0604020202020204" pitchFamily="34" charset="0"/>
                        <a:ea typeface="Meiryo UI" panose="020B0604030504040204" pitchFamily="50" charset="-128"/>
                        <a:cs typeface="Arial" panose="020B0604020202020204" pitchFamily="34" charset="0"/>
                      </a:rPr>
                      <a:t>Meeting</a:t>
                    </a:r>
                    <a:br>
                      <a:rPr lang="en-US" altLang="ja-JP" sz="900" b="1" dirty="0">
                        <a:latin typeface="Arial" panose="020B0604020202020204" pitchFamily="34" charset="0"/>
                        <a:ea typeface="Meiryo UI" panose="020B0604030504040204" pitchFamily="50" charset="-128"/>
                        <a:cs typeface="Arial" panose="020B0604020202020204" pitchFamily="34" charset="0"/>
                      </a:rPr>
                    </a:br>
                    <a:r>
                      <a:rPr lang="en-US" altLang="ja-JP" sz="900" b="1" dirty="0">
                        <a:latin typeface="Arial" panose="020B0604020202020204" pitchFamily="34" charset="0"/>
                        <a:ea typeface="Meiryo UI" panose="020B0604030504040204" pitchFamily="50" charset="-128"/>
                        <a:cs typeface="Arial" panose="020B0604020202020204" pitchFamily="34" charset="0"/>
                      </a:rPr>
                      <a:t>Hand over from day shift to night shift</a:t>
                    </a:r>
                  </a:p>
                </p:txBody>
              </p:sp>
              <p:sp>
                <p:nvSpPr>
                  <p:cNvPr id="50" name="コンテンツ プレースホルダー 2">
                    <a:extLst>
                      <a:ext uri="{FF2B5EF4-FFF2-40B4-BE49-F238E27FC236}">
                        <a16:creationId xmlns:a16="http://schemas.microsoft.com/office/drawing/2014/main" id="{486B5F42-B5A2-6BC6-84EE-8EA4469FE3D6}"/>
                      </a:ext>
                    </a:extLst>
                  </p:cNvPr>
                  <p:cNvSpPr txBox="1">
                    <a:spLocks/>
                  </p:cNvSpPr>
                  <p:nvPr/>
                </p:nvSpPr>
                <p:spPr>
                  <a:xfrm>
                    <a:off x="7791928" y="4932105"/>
                    <a:ext cx="1666257" cy="364749"/>
                  </a:xfrm>
                  <a:prstGeom prst="rect">
                    <a:avLst/>
                  </a:prstGeom>
                </p:spPr>
                <p:txBody>
                  <a:bodyPr vert="horz" lIns="112524" tIns="56262" rIns="112524" bIns="56262"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spcBef>
                        <a:spcPts val="1477"/>
                      </a:spcBef>
                      <a:buNone/>
                    </a:pPr>
                    <a:r>
                      <a:rPr lang="en-US" altLang="ja-JP" sz="900" b="1" dirty="0">
                        <a:latin typeface="Arial" panose="020B0604020202020204" pitchFamily="34" charset="0"/>
                        <a:ea typeface="Meiryo UI" panose="020B0604030504040204" pitchFamily="50" charset="-128"/>
                        <a:cs typeface="Arial" panose="020B0604020202020204" pitchFamily="34" charset="0"/>
                      </a:rPr>
                      <a:t>Care for toilet</a:t>
                    </a:r>
                  </a:p>
                </p:txBody>
              </p:sp>
            </p:grpSp>
            <p:grpSp>
              <p:nvGrpSpPr>
                <p:cNvPr id="26" name="グループ化 25">
                  <a:extLst>
                    <a:ext uri="{FF2B5EF4-FFF2-40B4-BE49-F238E27FC236}">
                      <a16:creationId xmlns:a16="http://schemas.microsoft.com/office/drawing/2014/main" id="{638F13DE-1C2D-30DD-E0FD-D8ABC8285C30}"/>
                    </a:ext>
                  </a:extLst>
                </p:cNvPr>
                <p:cNvGrpSpPr/>
                <p:nvPr/>
              </p:nvGrpSpPr>
              <p:grpSpPr>
                <a:xfrm>
                  <a:off x="5918881" y="1135950"/>
                  <a:ext cx="100710" cy="5111030"/>
                  <a:chOff x="5918881" y="1135950"/>
                  <a:chExt cx="100710" cy="5111030"/>
                </a:xfrm>
              </p:grpSpPr>
              <p:cxnSp>
                <p:nvCxnSpPr>
                  <p:cNvPr id="27" name="直線コネクタ 26">
                    <a:extLst>
                      <a:ext uri="{FF2B5EF4-FFF2-40B4-BE49-F238E27FC236}">
                        <a16:creationId xmlns:a16="http://schemas.microsoft.com/office/drawing/2014/main" id="{C64B1C88-9BC6-640E-4A47-AAD74FF6CB82}"/>
                      </a:ext>
                    </a:extLst>
                  </p:cNvPr>
                  <p:cNvCxnSpPr>
                    <a:cxnSpLocks/>
                  </p:cNvCxnSpPr>
                  <p:nvPr/>
                </p:nvCxnSpPr>
                <p:spPr>
                  <a:xfrm>
                    <a:off x="5966395" y="1135950"/>
                    <a:ext cx="0" cy="5111030"/>
                  </a:xfrm>
                  <a:prstGeom prst="line">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9" name="フローチャート: 結合子 28">
                    <a:extLst>
                      <a:ext uri="{FF2B5EF4-FFF2-40B4-BE49-F238E27FC236}">
                        <a16:creationId xmlns:a16="http://schemas.microsoft.com/office/drawing/2014/main" id="{31911FAA-2B8C-1F50-5ECD-E1C392F871A6}"/>
                      </a:ext>
                    </a:extLst>
                  </p:cNvPr>
                  <p:cNvSpPr/>
                  <p:nvPr/>
                </p:nvSpPr>
                <p:spPr>
                  <a:xfrm>
                    <a:off x="5922506" y="1225574"/>
                    <a:ext cx="95028" cy="90249"/>
                  </a:xfrm>
                  <a:prstGeom prst="flowChartConnector">
                    <a:avLst/>
                  </a:prstGeom>
                  <a:solidFill>
                    <a:srgbClr val="2C85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b="1">
                      <a:latin typeface="Arial" panose="020B0604020202020204" pitchFamily="34" charset="0"/>
                      <a:cs typeface="Arial" panose="020B0604020202020204" pitchFamily="34" charset="0"/>
                    </a:endParaRPr>
                  </a:p>
                </p:txBody>
              </p:sp>
              <p:sp>
                <p:nvSpPr>
                  <p:cNvPr id="31" name="フローチャート: 結合子 30">
                    <a:extLst>
                      <a:ext uri="{FF2B5EF4-FFF2-40B4-BE49-F238E27FC236}">
                        <a16:creationId xmlns:a16="http://schemas.microsoft.com/office/drawing/2014/main" id="{CAD4126A-C718-1889-8B68-1D67B91EDB55}"/>
                      </a:ext>
                    </a:extLst>
                  </p:cNvPr>
                  <p:cNvSpPr/>
                  <p:nvPr/>
                </p:nvSpPr>
                <p:spPr>
                  <a:xfrm>
                    <a:off x="5922506" y="1535461"/>
                    <a:ext cx="95028" cy="90249"/>
                  </a:xfrm>
                  <a:prstGeom prst="flowChartConnector">
                    <a:avLst/>
                  </a:prstGeom>
                  <a:solidFill>
                    <a:srgbClr val="2C85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b="1">
                      <a:latin typeface="Arial" panose="020B0604020202020204" pitchFamily="34" charset="0"/>
                      <a:cs typeface="Arial" panose="020B0604020202020204" pitchFamily="34" charset="0"/>
                    </a:endParaRPr>
                  </a:p>
                </p:txBody>
              </p:sp>
              <p:sp>
                <p:nvSpPr>
                  <p:cNvPr id="32" name="フローチャート: 結合子 31">
                    <a:extLst>
                      <a:ext uri="{FF2B5EF4-FFF2-40B4-BE49-F238E27FC236}">
                        <a16:creationId xmlns:a16="http://schemas.microsoft.com/office/drawing/2014/main" id="{0D619CC1-05C4-E020-C46A-974AA0159723}"/>
                      </a:ext>
                    </a:extLst>
                  </p:cNvPr>
                  <p:cNvSpPr/>
                  <p:nvPr/>
                </p:nvSpPr>
                <p:spPr>
                  <a:xfrm>
                    <a:off x="5918881" y="2586490"/>
                    <a:ext cx="95028" cy="90249"/>
                  </a:xfrm>
                  <a:prstGeom prst="flowChartConnector">
                    <a:avLst/>
                  </a:prstGeom>
                  <a:solidFill>
                    <a:srgbClr val="2C85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b="1">
                      <a:latin typeface="Arial" panose="020B0604020202020204" pitchFamily="34" charset="0"/>
                      <a:cs typeface="Arial" panose="020B0604020202020204" pitchFamily="34" charset="0"/>
                    </a:endParaRPr>
                  </a:p>
                </p:txBody>
              </p:sp>
              <p:sp>
                <p:nvSpPr>
                  <p:cNvPr id="33" name="フローチャート: 結合子 32">
                    <a:extLst>
                      <a:ext uri="{FF2B5EF4-FFF2-40B4-BE49-F238E27FC236}">
                        <a16:creationId xmlns:a16="http://schemas.microsoft.com/office/drawing/2014/main" id="{86495746-EABB-373D-554E-91C3DD38C442}"/>
                      </a:ext>
                    </a:extLst>
                  </p:cNvPr>
                  <p:cNvSpPr/>
                  <p:nvPr/>
                </p:nvSpPr>
                <p:spPr>
                  <a:xfrm>
                    <a:off x="5922506" y="2919219"/>
                    <a:ext cx="95028" cy="90249"/>
                  </a:xfrm>
                  <a:prstGeom prst="flowChartConnector">
                    <a:avLst/>
                  </a:prstGeom>
                  <a:solidFill>
                    <a:srgbClr val="2C85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b="1">
                      <a:latin typeface="Arial" panose="020B0604020202020204" pitchFamily="34" charset="0"/>
                      <a:cs typeface="Arial" panose="020B0604020202020204" pitchFamily="34" charset="0"/>
                    </a:endParaRPr>
                  </a:p>
                </p:txBody>
              </p:sp>
              <p:sp>
                <p:nvSpPr>
                  <p:cNvPr id="34" name="フローチャート: 結合子 33">
                    <a:extLst>
                      <a:ext uri="{FF2B5EF4-FFF2-40B4-BE49-F238E27FC236}">
                        <a16:creationId xmlns:a16="http://schemas.microsoft.com/office/drawing/2014/main" id="{5C44F1EB-10F7-4259-C600-E5CF0E37EB0C}"/>
                      </a:ext>
                    </a:extLst>
                  </p:cNvPr>
                  <p:cNvSpPr/>
                  <p:nvPr/>
                </p:nvSpPr>
                <p:spPr>
                  <a:xfrm>
                    <a:off x="5918881" y="3712146"/>
                    <a:ext cx="95028" cy="90249"/>
                  </a:xfrm>
                  <a:prstGeom prst="flowChartConnector">
                    <a:avLst/>
                  </a:prstGeom>
                  <a:solidFill>
                    <a:srgbClr val="2C85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b="1">
                      <a:latin typeface="Arial" panose="020B0604020202020204" pitchFamily="34" charset="0"/>
                      <a:cs typeface="Arial" panose="020B0604020202020204" pitchFamily="34" charset="0"/>
                    </a:endParaRPr>
                  </a:p>
                </p:txBody>
              </p:sp>
              <p:sp>
                <p:nvSpPr>
                  <p:cNvPr id="35" name="フローチャート: 結合子 34">
                    <a:extLst>
                      <a:ext uri="{FF2B5EF4-FFF2-40B4-BE49-F238E27FC236}">
                        <a16:creationId xmlns:a16="http://schemas.microsoft.com/office/drawing/2014/main" id="{C5493F73-F8AB-6436-5603-349081CAF6DF}"/>
                      </a:ext>
                    </a:extLst>
                  </p:cNvPr>
                  <p:cNvSpPr/>
                  <p:nvPr/>
                </p:nvSpPr>
                <p:spPr>
                  <a:xfrm>
                    <a:off x="5918881" y="4322817"/>
                    <a:ext cx="95028" cy="90249"/>
                  </a:xfrm>
                  <a:prstGeom prst="flowChartConnector">
                    <a:avLst/>
                  </a:prstGeom>
                  <a:solidFill>
                    <a:srgbClr val="2C85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b="1">
                      <a:latin typeface="Arial" panose="020B0604020202020204" pitchFamily="34" charset="0"/>
                      <a:cs typeface="Arial" panose="020B0604020202020204" pitchFamily="34" charset="0"/>
                    </a:endParaRPr>
                  </a:p>
                </p:txBody>
              </p:sp>
              <p:sp>
                <p:nvSpPr>
                  <p:cNvPr id="36" name="フローチャート: 結合子 35">
                    <a:extLst>
                      <a:ext uri="{FF2B5EF4-FFF2-40B4-BE49-F238E27FC236}">
                        <a16:creationId xmlns:a16="http://schemas.microsoft.com/office/drawing/2014/main" id="{9C06A989-EA4C-4F3B-6CF1-C8F7D7CFC603}"/>
                      </a:ext>
                    </a:extLst>
                  </p:cNvPr>
                  <p:cNvSpPr/>
                  <p:nvPr/>
                </p:nvSpPr>
                <p:spPr>
                  <a:xfrm>
                    <a:off x="5924563" y="4717436"/>
                    <a:ext cx="95028" cy="90249"/>
                  </a:xfrm>
                  <a:prstGeom prst="flowChartConnector">
                    <a:avLst/>
                  </a:prstGeom>
                  <a:solidFill>
                    <a:srgbClr val="2C85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b="1">
                      <a:latin typeface="Arial" panose="020B0604020202020204" pitchFamily="34" charset="0"/>
                      <a:cs typeface="Arial" panose="020B0604020202020204" pitchFamily="34" charset="0"/>
                    </a:endParaRPr>
                  </a:p>
                </p:txBody>
              </p:sp>
              <p:sp>
                <p:nvSpPr>
                  <p:cNvPr id="37" name="フローチャート: 結合子 36">
                    <a:extLst>
                      <a:ext uri="{FF2B5EF4-FFF2-40B4-BE49-F238E27FC236}">
                        <a16:creationId xmlns:a16="http://schemas.microsoft.com/office/drawing/2014/main" id="{32A7C09D-DEE4-8582-135C-6377D7684D29}"/>
                      </a:ext>
                    </a:extLst>
                  </p:cNvPr>
                  <p:cNvSpPr/>
                  <p:nvPr/>
                </p:nvSpPr>
                <p:spPr>
                  <a:xfrm>
                    <a:off x="5918881" y="5190609"/>
                    <a:ext cx="95028" cy="90249"/>
                  </a:xfrm>
                  <a:prstGeom prst="flowChartConnector">
                    <a:avLst/>
                  </a:prstGeom>
                  <a:solidFill>
                    <a:srgbClr val="2C85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b="1">
                      <a:latin typeface="Arial" panose="020B0604020202020204" pitchFamily="34" charset="0"/>
                      <a:cs typeface="Arial" panose="020B0604020202020204" pitchFamily="34" charset="0"/>
                    </a:endParaRPr>
                  </a:p>
                </p:txBody>
              </p:sp>
              <p:sp>
                <p:nvSpPr>
                  <p:cNvPr id="38" name="フローチャート: 結合子 37">
                    <a:extLst>
                      <a:ext uri="{FF2B5EF4-FFF2-40B4-BE49-F238E27FC236}">
                        <a16:creationId xmlns:a16="http://schemas.microsoft.com/office/drawing/2014/main" id="{FC0B68CB-2FF1-9ECE-DDA3-64025851DF59}"/>
                      </a:ext>
                    </a:extLst>
                  </p:cNvPr>
                  <p:cNvSpPr/>
                  <p:nvPr/>
                </p:nvSpPr>
                <p:spPr>
                  <a:xfrm>
                    <a:off x="5918881" y="5512959"/>
                    <a:ext cx="95028" cy="90249"/>
                  </a:xfrm>
                  <a:prstGeom prst="flowChartConnector">
                    <a:avLst/>
                  </a:prstGeom>
                  <a:solidFill>
                    <a:srgbClr val="2C85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b="1">
                      <a:latin typeface="Arial" panose="020B0604020202020204" pitchFamily="34" charset="0"/>
                      <a:cs typeface="Arial" panose="020B0604020202020204" pitchFamily="34" charset="0"/>
                    </a:endParaRPr>
                  </a:p>
                </p:txBody>
              </p:sp>
            </p:grpSp>
          </p:grpSp>
          <p:pic>
            <p:nvPicPr>
              <p:cNvPr id="23" name="図 22" descr="シャツ が含まれている画像&#10;&#10;AI によって生成されたコンテンツは間違っている可能性があります。">
                <a:extLst>
                  <a:ext uri="{FF2B5EF4-FFF2-40B4-BE49-F238E27FC236}">
                    <a16:creationId xmlns:a16="http://schemas.microsoft.com/office/drawing/2014/main" id="{A2DF7977-5DFE-A6FF-D910-D1E6CAFF678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884071" y="5264376"/>
                <a:ext cx="1179096" cy="1120141"/>
              </a:xfrm>
              <a:prstGeom prst="rect">
                <a:avLst/>
              </a:prstGeom>
            </p:spPr>
          </p:pic>
        </p:grpSp>
        <p:pic>
          <p:nvPicPr>
            <p:cNvPr id="19" name="図 18" descr="人形と文字の加工写真&#10;&#10;AI によって生成されたコンテンツは間違っている可能性があります。">
              <a:extLst>
                <a:ext uri="{FF2B5EF4-FFF2-40B4-BE49-F238E27FC236}">
                  <a16:creationId xmlns:a16="http://schemas.microsoft.com/office/drawing/2014/main" id="{7ABE8BFC-306B-B2E2-FD1B-37094E1DAF9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116490" y="1629095"/>
              <a:ext cx="833534" cy="958085"/>
            </a:xfrm>
            <a:prstGeom prst="rect">
              <a:avLst/>
            </a:prstGeom>
          </p:spPr>
        </p:pic>
      </p:grpSp>
      <p:grpSp>
        <p:nvGrpSpPr>
          <p:cNvPr id="68" name="グループ化 67">
            <a:extLst>
              <a:ext uri="{FF2B5EF4-FFF2-40B4-BE49-F238E27FC236}">
                <a16:creationId xmlns:a16="http://schemas.microsoft.com/office/drawing/2014/main" id="{0A2B3D52-F7EB-E63D-E55B-6E33FA06A8FB}"/>
              </a:ext>
            </a:extLst>
          </p:cNvPr>
          <p:cNvGrpSpPr/>
          <p:nvPr/>
        </p:nvGrpSpPr>
        <p:grpSpPr>
          <a:xfrm>
            <a:off x="6573898" y="2817769"/>
            <a:ext cx="714883" cy="3697122"/>
            <a:chOff x="5164669" y="1300779"/>
            <a:chExt cx="1347152" cy="5111031"/>
          </a:xfrm>
        </p:grpSpPr>
        <p:grpSp>
          <p:nvGrpSpPr>
            <p:cNvPr id="61" name="グループ化 60">
              <a:extLst>
                <a:ext uri="{FF2B5EF4-FFF2-40B4-BE49-F238E27FC236}">
                  <a16:creationId xmlns:a16="http://schemas.microsoft.com/office/drawing/2014/main" id="{FA481EFB-8DBB-9E17-36F4-BA02E2ABE211}"/>
                </a:ext>
              </a:extLst>
            </p:cNvPr>
            <p:cNvGrpSpPr/>
            <p:nvPr/>
          </p:nvGrpSpPr>
          <p:grpSpPr>
            <a:xfrm>
              <a:off x="5560854" y="1300779"/>
              <a:ext cx="950967" cy="5111031"/>
              <a:chOff x="9371984" y="1079345"/>
              <a:chExt cx="950967" cy="5111031"/>
            </a:xfrm>
          </p:grpSpPr>
          <p:sp>
            <p:nvSpPr>
              <p:cNvPr id="62" name="矢印: 下 61">
                <a:extLst>
                  <a:ext uri="{FF2B5EF4-FFF2-40B4-BE49-F238E27FC236}">
                    <a16:creationId xmlns:a16="http://schemas.microsoft.com/office/drawing/2014/main" id="{DA11D358-46A9-5A21-4897-3781B2DC6614}"/>
                  </a:ext>
                </a:extLst>
              </p:cNvPr>
              <p:cNvSpPr/>
              <p:nvPr/>
            </p:nvSpPr>
            <p:spPr>
              <a:xfrm>
                <a:off x="9371984" y="1668062"/>
                <a:ext cx="448181" cy="2411916"/>
              </a:xfrm>
              <a:prstGeom prst="downArrow">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矢印: 下 62">
                <a:extLst>
                  <a:ext uri="{FF2B5EF4-FFF2-40B4-BE49-F238E27FC236}">
                    <a16:creationId xmlns:a16="http://schemas.microsoft.com/office/drawing/2014/main" id="{933F4CE4-0404-E191-1D4C-A9239BE002F5}"/>
                  </a:ext>
                </a:extLst>
              </p:cNvPr>
              <p:cNvSpPr/>
              <p:nvPr/>
            </p:nvSpPr>
            <p:spPr>
              <a:xfrm>
                <a:off x="9893526" y="1079345"/>
                <a:ext cx="429425" cy="944583"/>
              </a:xfrm>
              <a:prstGeom prst="downArrow">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矢印: 下 63">
                <a:extLst>
                  <a:ext uri="{FF2B5EF4-FFF2-40B4-BE49-F238E27FC236}">
                    <a16:creationId xmlns:a16="http://schemas.microsoft.com/office/drawing/2014/main" id="{2D619161-4DFD-A08B-B312-A7A4210500D1}"/>
                  </a:ext>
                </a:extLst>
              </p:cNvPr>
              <p:cNvSpPr/>
              <p:nvPr/>
            </p:nvSpPr>
            <p:spPr>
              <a:xfrm>
                <a:off x="9893526" y="3680704"/>
                <a:ext cx="429425" cy="2509672"/>
              </a:xfrm>
              <a:prstGeom prst="downArrow">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6" name="楕円 65">
              <a:extLst>
                <a:ext uri="{FF2B5EF4-FFF2-40B4-BE49-F238E27FC236}">
                  <a16:creationId xmlns:a16="http://schemas.microsoft.com/office/drawing/2014/main" id="{8D9F5980-E1B9-8C96-2629-D1B28B02FB08}"/>
                </a:ext>
              </a:extLst>
            </p:cNvPr>
            <p:cNvSpPr/>
            <p:nvPr/>
          </p:nvSpPr>
          <p:spPr>
            <a:xfrm>
              <a:off x="5164669" y="2842573"/>
              <a:ext cx="1159321" cy="454716"/>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en-US" altLang="ja-JP" sz="1100" dirty="0">
                  <a:solidFill>
                    <a:schemeClr val="tx1"/>
                  </a:solidFill>
                  <a:latin typeface="Arial" panose="020B0604020202020204" pitchFamily="34" charset="0"/>
                  <a:ea typeface="Meiryo UI" panose="020B0604030504040204" pitchFamily="50" charset="-128"/>
                  <a:cs typeface="Arial" panose="020B0604020202020204" pitchFamily="34" charset="0"/>
                </a:rPr>
                <a:t>Day </a:t>
              </a:r>
            </a:p>
            <a:p>
              <a:pPr algn="ctr"/>
              <a:r>
                <a:rPr kumimoji="1" lang="en-US" altLang="ja-JP" sz="1100" dirty="0">
                  <a:solidFill>
                    <a:schemeClr val="tx1"/>
                  </a:solidFill>
                  <a:latin typeface="Arial" panose="020B0604020202020204" pitchFamily="34" charset="0"/>
                  <a:ea typeface="Meiryo UI" panose="020B0604030504040204" pitchFamily="50" charset="-128"/>
                  <a:cs typeface="Arial" panose="020B0604020202020204" pitchFamily="34" charset="0"/>
                </a:rPr>
                <a:t>shift</a:t>
              </a:r>
              <a:endParaRPr kumimoji="1" lang="ja-JP" altLang="en-US" sz="1100" dirty="0">
                <a:solidFill>
                  <a:schemeClr val="tx1"/>
                </a:solidFill>
                <a:latin typeface="Arial" panose="020B0604020202020204" pitchFamily="34" charset="0"/>
                <a:ea typeface="Meiryo UI" panose="020B0604030504040204" pitchFamily="50" charset="-128"/>
                <a:cs typeface="Arial" panose="020B0604020202020204" pitchFamily="34" charset="0"/>
              </a:endParaRPr>
            </a:p>
          </p:txBody>
        </p:sp>
      </p:grpSp>
      <p:sp>
        <p:nvSpPr>
          <p:cNvPr id="65" name="楕円 64">
            <a:extLst>
              <a:ext uri="{FF2B5EF4-FFF2-40B4-BE49-F238E27FC236}">
                <a16:creationId xmlns:a16="http://schemas.microsoft.com/office/drawing/2014/main" id="{A4DD4DFF-DF0E-D908-E1DE-C01E893C74D0}"/>
              </a:ext>
            </a:extLst>
          </p:cNvPr>
          <p:cNvSpPr/>
          <p:nvPr/>
        </p:nvSpPr>
        <p:spPr>
          <a:xfrm>
            <a:off x="6829162" y="2995103"/>
            <a:ext cx="653398" cy="286427"/>
          </a:xfrm>
          <a:prstGeom prst="ellipse">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en-US" altLang="ja-JP" sz="1100" dirty="0">
                <a:solidFill>
                  <a:schemeClr val="tx1"/>
                </a:solidFill>
                <a:latin typeface="Arial" panose="020B0604020202020204" pitchFamily="34" charset="0"/>
                <a:ea typeface="Meiryo UI" panose="020B0604030504040204" pitchFamily="50" charset="-128"/>
                <a:cs typeface="Arial" panose="020B0604020202020204" pitchFamily="34" charset="0"/>
              </a:rPr>
              <a:t>Night </a:t>
            </a:r>
          </a:p>
          <a:p>
            <a:pPr algn="ctr"/>
            <a:r>
              <a:rPr kumimoji="1" lang="en-US" altLang="ja-JP" sz="1100" dirty="0">
                <a:solidFill>
                  <a:schemeClr val="tx1"/>
                </a:solidFill>
                <a:latin typeface="Arial" panose="020B0604020202020204" pitchFamily="34" charset="0"/>
                <a:ea typeface="Meiryo UI" panose="020B0604030504040204" pitchFamily="50" charset="-128"/>
                <a:cs typeface="Arial" panose="020B0604020202020204" pitchFamily="34" charset="0"/>
              </a:rPr>
              <a:t>shift</a:t>
            </a:r>
            <a:endParaRPr kumimoji="1" lang="ja-JP" altLang="en-US" sz="1100" dirty="0">
              <a:solidFill>
                <a:schemeClr val="tx1"/>
              </a:solidFill>
              <a:latin typeface="Arial" panose="020B0604020202020204" pitchFamily="34" charset="0"/>
              <a:ea typeface="Meiryo UI" panose="020B0604030504040204" pitchFamily="50" charset="-128"/>
              <a:cs typeface="Arial" panose="020B0604020202020204" pitchFamily="34" charset="0"/>
            </a:endParaRPr>
          </a:p>
        </p:txBody>
      </p:sp>
      <p:sp>
        <p:nvSpPr>
          <p:cNvPr id="69" name="楕円 68">
            <a:extLst>
              <a:ext uri="{FF2B5EF4-FFF2-40B4-BE49-F238E27FC236}">
                <a16:creationId xmlns:a16="http://schemas.microsoft.com/office/drawing/2014/main" id="{A0631DA4-CDD2-4550-F89A-1D5668E404EA}"/>
              </a:ext>
            </a:extLst>
          </p:cNvPr>
          <p:cNvSpPr/>
          <p:nvPr/>
        </p:nvSpPr>
        <p:spPr>
          <a:xfrm>
            <a:off x="6847468" y="5411220"/>
            <a:ext cx="653398" cy="286427"/>
          </a:xfrm>
          <a:prstGeom prst="ellipse">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en-US" altLang="ja-JP" sz="1100" dirty="0">
                <a:solidFill>
                  <a:schemeClr val="tx1"/>
                </a:solidFill>
                <a:latin typeface="Arial" panose="020B0604020202020204" pitchFamily="34" charset="0"/>
                <a:ea typeface="Meiryo UI" panose="020B0604030504040204" pitchFamily="50" charset="-128"/>
                <a:cs typeface="Arial" panose="020B0604020202020204" pitchFamily="34" charset="0"/>
              </a:rPr>
              <a:t>Night </a:t>
            </a:r>
          </a:p>
          <a:p>
            <a:pPr algn="ctr"/>
            <a:r>
              <a:rPr kumimoji="1" lang="en-US" altLang="ja-JP" sz="1100" dirty="0">
                <a:solidFill>
                  <a:schemeClr val="tx1"/>
                </a:solidFill>
                <a:latin typeface="Arial" panose="020B0604020202020204" pitchFamily="34" charset="0"/>
                <a:ea typeface="Meiryo UI" panose="020B0604030504040204" pitchFamily="50" charset="-128"/>
                <a:cs typeface="Arial" panose="020B0604020202020204" pitchFamily="34" charset="0"/>
              </a:rPr>
              <a:t>shift</a:t>
            </a:r>
            <a:endParaRPr kumimoji="1" lang="ja-JP" altLang="en-US" sz="1100" dirty="0">
              <a:solidFill>
                <a:schemeClr val="tx1"/>
              </a:solidFill>
              <a:latin typeface="Arial" panose="020B0604020202020204" pitchFamily="34" charset="0"/>
              <a:ea typeface="Meiryo UI" panose="020B0604030504040204" pitchFamily="50" charset="-128"/>
              <a:cs typeface="Arial" panose="020B0604020202020204" pitchFamily="34" charset="0"/>
            </a:endParaRPr>
          </a:p>
        </p:txBody>
      </p:sp>
      <p:sp>
        <p:nvSpPr>
          <p:cNvPr id="18" name="テキスト プレースホルダー 17">
            <a:extLst>
              <a:ext uri="{FF2B5EF4-FFF2-40B4-BE49-F238E27FC236}">
                <a16:creationId xmlns:a16="http://schemas.microsoft.com/office/drawing/2014/main" id="{B0C6458E-7659-3973-A324-6AE24C481E43}"/>
              </a:ext>
            </a:extLst>
          </p:cNvPr>
          <p:cNvSpPr txBox="1">
            <a:spLocks/>
          </p:cNvSpPr>
          <p:nvPr/>
        </p:nvSpPr>
        <p:spPr>
          <a:xfrm>
            <a:off x="371474" y="948227"/>
            <a:ext cx="11268076" cy="10069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eiryo UI" panose="020B0604030504040204" pitchFamily="50" charset="-128"/>
                <a:ea typeface="Meiryo UI"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eiryo UI" panose="020B0604030504040204" pitchFamily="50" charset="-128"/>
                <a:ea typeface="Meiryo UI"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eiryo UI" panose="020B0604030504040204" pitchFamily="50" charset="-128"/>
                <a:ea typeface="Meiryo UI"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spcBef>
                <a:spcPts val="600"/>
              </a:spcBef>
            </a:pPr>
            <a:r>
              <a:rPr lang="en-US" altLang="ja-JP" sz="1600" dirty="0"/>
              <a:t>In Japan, nursing care means care provided to senior people requiring assistance in their daily life due to illness, injury, etc.</a:t>
            </a:r>
          </a:p>
          <a:p>
            <a:pPr>
              <a:spcBef>
                <a:spcPts val="600"/>
              </a:spcBef>
            </a:pPr>
            <a:r>
              <a:rPr lang="en-US" altLang="ja-JP" sz="1600" dirty="0"/>
              <a:t>Care work is a specialized job that requires national qualifications. Care work is done 24 hours a day, 365 days a year, but multiple staff members work in shifts, so long hours work is avoided and it is easy to plan your schedule. Depending on your status of residence visa and the facility you work at, you may be in night shifts.</a:t>
            </a:r>
            <a:endParaRPr lang="ja-JP" altLang="en-US" sz="1600" dirty="0"/>
          </a:p>
        </p:txBody>
      </p:sp>
    </p:spTree>
    <p:extLst>
      <p:ext uri="{BB962C8B-B14F-4D97-AF65-F5344CB8AC3E}">
        <p14:creationId xmlns:p14="http://schemas.microsoft.com/office/powerpoint/2010/main" val="3666010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82562EE-25F5-928B-BE6B-977893CAD1AF}"/>
              </a:ext>
            </a:extLst>
          </p:cNvPr>
          <p:cNvSpPr>
            <a:spLocks noGrp="1"/>
          </p:cNvSpPr>
          <p:nvPr>
            <p:ph type="title"/>
          </p:nvPr>
        </p:nvSpPr>
        <p:spPr>
          <a:xfrm>
            <a:off x="371475" y="260351"/>
            <a:ext cx="11520488" cy="1119270"/>
          </a:xfrm>
        </p:spPr>
        <p:txBody>
          <a:bodyPr>
            <a:normAutofit fontScale="90000"/>
          </a:bodyPr>
          <a:lstStyle/>
          <a:p>
            <a:r>
              <a:rPr kumimoji="1" lang="en-US" altLang="ja-JP" dirty="0"/>
              <a:t>Scenes of </a:t>
            </a:r>
            <a:br>
              <a:rPr kumimoji="1" lang="en-US" altLang="ja-JP" dirty="0"/>
            </a:br>
            <a:r>
              <a:rPr kumimoji="1" lang="en-US" altLang="ja-JP" dirty="0"/>
              <a:t>care </a:t>
            </a:r>
            <a:br>
              <a:rPr kumimoji="1" lang="en-US" altLang="ja-JP" dirty="0"/>
            </a:br>
            <a:r>
              <a:rPr kumimoji="1" lang="en-US" altLang="ja-JP" dirty="0"/>
              <a:t>support</a:t>
            </a:r>
            <a:endParaRPr kumimoji="1" lang="ja-JP" altLang="en-US" dirty="0"/>
          </a:p>
        </p:txBody>
      </p:sp>
      <p:sp>
        <p:nvSpPr>
          <p:cNvPr id="4" name="テキスト プレースホルダー 3">
            <a:extLst>
              <a:ext uri="{FF2B5EF4-FFF2-40B4-BE49-F238E27FC236}">
                <a16:creationId xmlns:a16="http://schemas.microsoft.com/office/drawing/2014/main" id="{9B3811BE-C458-FD69-CCC6-AE4F8437265D}"/>
              </a:ext>
            </a:extLst>
          </p:cNvPr>
          <p:cNvSpPr>
            <a:spLocks noGrp="1"/>
          </p:cNvSpPr>
          <p:nvPr>
            <p:ph type="body" sz="quarter" idx="25"/>
          </p:nvPr>
        </p:nvSpPr>
        <p:spPr>
          <a:xfrm>
            <a:off x="2574427" y="2413112"/>
            <a:ext cx="3766049" cy="276482"/>
          </a:xfrm>
        </p:spPr>
        <p:txBody>
          <a:bodyPr/>
          <a:lstStyle/>
          <a:p>
            <a:r>
              <a:rPr kumimoji="1" lang="en-US" altLang="ja-JP" dirty="0"/>
              <a:t>walking/transferring</a:t>
            </a:r>
            <a:endParaRPr kumimoji="1" lang="ja-JP" altLang="en-US" dirty="0"/>
          </a:p>
        </p:txBody>
      </p:sp>
      <p:sp>
        <p:nvSpPr>
          <p:cNvPr id="5" name="スライド番号プレースホルダー 4">
            <a:extLst>
              <a:ext uri="{FF2B5EF4-FFF2-40B4-BE49-F238E27FC236}">
                <a16:creationId xmlns:a16="http://schemas.microsoft.com/office/drawing/2014/main" id="{B312F0BA-689C-35FB-C01D-051A2CEA4D7C}"/>
              </a:ext>
            </a:extLst>
          </p:cNvPr>
          <p:cNvSpPr>
            <a:spLocks noGrp="1"/>
          </p:cNvSpPr>
          <p:nvPr>
            <p:ph type="sldNum" sz="quarter" idx="12"/>
          </p:nvPr>
        </p:nvSpPr>
        <p:spPr/>
        <p:txBody>
          <a:bodyPr/>
          <a:lstStyle/>
          <a:p>
            <a:fld id="{03DC2DEF-D2FE-4B45-ABA4-9F153FD1C98A}" type="slidenum">
              <a:rPr lang="en-US" altLang="ja-JP" smtClean="0"/>
              <a:pPr/>
              <a:t>3</a:t>
            </a:fld>
            <a:endParaRPr lang="ja-JP" altLang="en-US"/>
          </a:p>
        </p:txBody>
      </p:sp>
      <p:sp>
        <p:nvSpPr>
          <p:cNvPr id="7" name="テキスト プレースホルダー 6">
            <a:extLst>
              <a:ext uri="{FF2B5EF4-FFF2-40B4-BE49-F238E27FC236}">
                <a16:creationId xmlns:a16="http://schemas.microsoft.com/office/drawing/2014/main" id="{8B8D55EC-855F-2E52-4107-1036E746E744}"/>
              </a:ext>
            </a:extLst>
          </p:cNvPr>
          <p:cNvSpPr>
            <a:spLocks noGrp="1"/>
          </p:cNvSpPr>
          <p:nvPr>
            <p:ph type="body" sz="quarter" idx="52"/>
          </p:nvPr>
        </p:nvSpPr>
        <p:spPr/>
        <p:txBody>
          <a:bodyPr/>
          <a:lstStyle/>
          <a:p>
            <a:r>
              <a:rPr lang="en-US" altLang="ja-JP" dirty="0"/>
              <a:t>excretion</a:t>
            </a:r>
            <a:endParaRPr kumimoji="1" lang="ja-JP" altLang="en-US"/>
          </a:p>
        </p:txBody>
      </p:sp>
      <p:sp>
        <p:nvSpPr>
          <p:cNvPr id="9" name="テキスト プレースホルダー 8">
            <a:extLst>
              <a:ext uri="{FF2B5EF4-FFF2-40B4-BE49-F238E27FC236}">
                <a16:creationId xmlns:a16="http://schemas.microsoft.com/office/drawing/2014/main" id="{E3848CB8-99D0-682B-D374-57E12FE518C8}"/>
              </a:ext>
            </a:extLst>
          </p:cNvPr>
          <p:cNvSpPr>
            <a:spLocks noGrp="1"/>
          </p:cNvSpPr>
          <p:nvPr>
            <p:ph type="body" sz="quarter" idx="54"/>
          </p:nvPr>
        </p:nvSpPr>
        <p:spPr/>
        <p:txBody>
          <a:bodyPr/>
          <a:lstStyle/>
          <a:p>
            <a:r>
              <a:rPr kumimoji="1" lang="en-US" altLang="ja-JP" dirty="0"/>
              <a:t>bathing/keeping clean</a:t>
            </a:r>
            <a:endParaRPr kumimoji="1" lang="ja-JP" altLang="en-US"/>
          </a:p>
        </p:txBody>
      </p:sp>
      <p:sp>
        <p:nvSpPr>
          <p:cNvPr id="11" name="テキスト プレースホルダー 10">
            <a:extLst>
              <a:ext uri="{FF2B5EF4-FFF2-40B4-BE49-F238E27FC236}">
                <a16:creationId xmlns:a16="http://schemas.microsoft.com/office/drawing/2014/main" id="{20FE5BCE-8CCE-49AF-4635-6114FDF6CC39}"/>
              </a:ext>
            </a:extLst>
          </p:cNvPr>
          <p:cNvSpPr>
            <a:spLocks noGrp="1"/>
          </p:cNvSpPr>
          <p:nvPr>
            <p:ph type="body" sz="quarter" idx="56"/>
          </p:nvPr>
        </p:nvSpPr>
        <p:spPr/>
        <p:txBody>
          <a:bodyPr/>
          <a:lstStyle/>
          <a:p>
            <a:r>
              <a:rPr kumimoji="1" lang="en-US" altLang="ja-JP" dirty="0"/>
              <a:t>House cleaning</a:t>
            </a:r>
            <a:endParaRPr kumimoji="1" lang="ja-JP" altLang="en-US"/>
          </a:p>
        </p:txBody>
      </p:sp>
      <p:sp>
        <p:nvSpPr>
          <p:cNvPr id="13" name="テキスト プレースホルダー 12">
            <a:extLst>
              <a:ext uri="{FF2B5EF4-FFF2-40B4-BE49-F238E27FC236}">
                <a16:creationId xmlns:a16="http://schemas.microsoft.com/office/drawing/2014/main" id="{9BD69D1C-5553-B9A2-09F6-5911D0017DBF}"/>
              </a:ext>
            </a:extLst>
          </p:cNvPr>
          <p:cNvSpPr>
            <a:spLocks noGrp="1"/>
          </p:cNvSpPr>
          <p:nvPr>
            <p:ph type="body" sz="quarter" idx="58"/>
          </p:nvPr>
        </p:nvSpPr>
        <p:spPr>
          <a:xfrm>
            <a:off x="6340476" y="2403060"/>
            <a:ext cx="2707030" cy="380586"/>
          </a:xfrm>
        </p:spPr>
        <p:txBody>
          <a:bodyPr/>
          <a:lstStyle/>
          <a:p>
            <a:r>
              <a:rPr kumimoji="1" lang="en-US" altLang="ja-JP" dirty="0" err="1"/>
              <a:t>mealing</a:t>
            </a:r>
            <a:endParaRPr kumimoji="1" lang="ja-JP" altLang="en-US" dirty="0"/>
          </a:p>
        </p:txBody>
      </p:sp>
      <p:sp>
        <p:nvSpPr>
          <p:cNvPr id="15" name="テキスト プレースホルダー 14">
            <a:extLst>
              <a:ext uri="{FF2B5EF4-FFF2-40B4-BE49-F238E27FC236}">
                <a16:creationId xmlns:a16="http://schemas.microsoft.com/office/drawing/2014/main" id="{79FE1A91-84BB-603A-45BD-C2570662C659}"/>
              </a:ext>
            </a:extLst>
          </p:cNvPr>
          <p:cNvSpPr>
            <a:spLocks noGrp="1"/>
          </p:cNvSpPr>
          <p:nvPr>
            <p:ph type="body" sz="quarter" idx="60"/>
          </p:nvPr>
        </p:nvSpPr>
        <p:spPr/>
        <p:txBody>
          <a:bodyPr/>
          <a:lstStyle/>
          <a:p>
            <a:r>
              <a:rPr kumimoji="1" lang="en-US" altLang="ja-JP" dirty="0"/>
              <a:t>grooming</a:t>
            </a:r>
            <a:endParaRPr kumimoji="1" lang="ja-JP" altLang="en-US"/>
          </a:p>
        </p:txBody>
      </p:sp>
      <p:sp>
        <p:nvSpPr>
          <p:cNvPr id="17" name="テキスト プレースホルダー 16">
            <a:extLst>
              <a:ext uri="{FF2B5EF4-FFF2-40B4-BE49-F238E27FC236}">
                <a16:creationId xmlns:a16="http://schemas.microsoft.com/office/drawing/2014/main" id="{9B145283-088D-166F-6BF9-F2BBE9DAB583}"/>
              </a:ext>
            </a:extLst>
          </p:cNvPr>
          <p:cNvSpPr>
            <a:spLocks noGrp="1"/>
          </p:cNvSpPr>
          <p:nvPr>
            <p:ph type="body" sz="quarter" idx="62"/>
          </p:nvPr>
        </p:nvSpPr>
        <p:spPr/>
        <p:txBody>
          <a:bodyPr/>
          <a:lstStyle/>
          <a:p>
            <a:r>
              <a:rPr kumimoji="1" lang="en-US" altLang="ja-JP" sz="1600" dirty="0">
                <a:latin typeface="Arial" panose="020B0604020202020204" pitchFamily="34" charset="0"/>
                <a:cs typeface="Arial" panose="020B0604020202020204" pitchFamily="34" charset="0"/>
              </a:rPr>
              <a:t>Communication*</a:t>
            </a:r>
            <a:endParaRPr kumimoji="1" lang="ja-JP" altLang="en-US" sz="1600" dirty="0">
              <a:latin typeface="Arial" panose="020B0604020202020204" pitchFamily="34" charset="0"/>
              <a:cs typeface="Arial" panose="020B0604020202020204" pitchFamily="34" charset="0"/>
            </a:endParaRPr>
          </a:p>
        </p:txBody>
      </p:sp>
      <p:pic>
        <p:nvPicPr>
          <p:cNvPr id="26" name="図プレースホルダー 25" descr="人, テーブル, 皿, 食品 が含まれている画像&#10;&#10;AI によって生成されたコンテンツは間違っている可能性があります。">
            <a:extLst>
              <a:ext uri="{FF2B5EF4-FFF2-40B4-BE49-F238E27FC236}">
                <a16:creationId xmlns:a16="http://schemas.microsoft.com/office/drawing/2014/main" id="{955F3E17-33AD-14FC-BA4C-B1DF2D1102BF}"/>
              </a:ext>
            </a:extLst>
          </p:cNvPr>
          <p:cNvPicPr>
            <a:picLocks noGrp="1" noChangeAspect="1"/>
          </p:cNvPicPr>
          <p:nvPr>
            <p:ph type="pic" sz="quarter" idx="55"/>
          </p:nvPr>
        </p:nvPicPr>
        <p:blipFill>
          <a:blip r:embed="rId2"/>
          <a:srcRect t="7042" b="7042"/>
          <a:stretch>
            <a:fillRect/>
          </a:stretch>
        </p:blipFill>
        <p:spPr/>
      </p:pic>
      <p:pic>
        <p:nvPicPr>
          <p:cNvPr id="24" name="図プレースホルダー 23" descr="男, 立つ, 女性, キッチン が含まれている画像&#10;&#10;AI によって生成されたコンテンツは間違っている可能性があります。">
            <a:extLst>
              <a:ext uri="{FF2B5EF4-FFF2-40B4-BE49-F238E27FC236}">
                <a16:creationId xmlns:a16="http://schemas.microsoft.com/office/drawing/2014/main" id="{75D5EC8B-4CFE-6D2C-3D9D-2AA41CAEE01D}"/>
              </a:ext>
            </a:extLst>
          </p:cNvPr>
          <p:cNvPicPr>
            <a:picLocks noGrp="1" noChangeAspect="1"/>
          </p:cNvPicPr>
          <p:nvPr>
            <p:ph type="pic" sz="quarter" idx="53"/>
          </p:nvPr>
        </p:nvPicPr>
        <p:blipFill>
          <a:blip r:embed="rId3" cstate="screen">
            <a:extLst>
              <a:ext uri="{28A0092B-C50C-407E-A947-70E740481C1C}">
                <a14:useLocalDpi xmlns:a14="http://schemas.microsoft.com/office/drawing/2010/main"/>
              </a:ext>
            </a:extLst>
          </a:blip>
          <a:srcRect/>
          <a:stretch>
            <a:fillRect/>
          </a:stretch>
        </p:blipFill>
        <p:spPr/>
      </p:pic>
      <p:pic>
        <p:nvPicPr>
          <p:cNvPr id="31" name="図プレースホルダー 30" descr="ベッドの上にいる子供たち&#10;&#10;AI によって生成されたコンテンツは間違っている可能性があります。">
            <a:extLst>
              <a:ext uri="{FF2B5EF4-FFF2-40B4-BE49-F238E27FC236}">
                <a16:creationId xmlns:a16="http://schemas.microsoft.com/office/drawing/2014/main" id="{080FD409-A164-6801-DCC4-739071AD4FCB}"/>
              </a:ext>
            </a:extLst>
          </p:cNvPr>
          <p:cNvPicPr>
            <a:picLocks noGrp="1" noChangeAspect="1"/>
          </p:cNvPicPr>
          <p:nvPr>
            <p:ph type="pic" sz="quarter" idx="61"/>
          </p:nvPr>
        </p:nvPicPr>
        <p:blipFill>
          <a:blip r:embed="rId4" cstate="screen">
            <a:extLst>
              <a:ext uri="{28A0092B-C50C-407E-A947-70E740481C1C}">
                <a14:useLocalDpi xmlns:a14="http://schemas.microsoft.com/office/drawing/2010/main"/>
              </a:ext>
            </a:extLst>
          </a:blip>
          <a:srcRect/>
          <a:stretch>
            <a:fillRect/>
          </a:stretch>
        </p:blipFill>
        <p:spPr/>
      </p:pic>
      <p:pic>
        <p:nvPicPr>
          <p:cNvPr id="36" name="図プレースホルダー 35" descr="人, 屋内, 男, 立つ が含まれている画像&#10;&#10;AI によって生成されたコンテンツは間違っている可能性があります。">
            <a:extLst>
              <a:ext uri="{FF2B5EF4-FFF2-40B4-BE49-F238E27FC236}">
                <a16:creationId xmlns:a16="http://schemas.microsoft.com/office/drawing/2014/main" id="{93A85F70-75D9-7AFC-6644-7EFA1CD90D06}"/>
              </a:ext>
            </a:extLst>
          </p:cNvPr>
          <p:cNvPicPr>
            <a:picLocks noGrp="1" noChangeAspect="1"/>
          </p:cNvPicPr>
          <p:nvPr>
            <p:ph type="pic" sz="quarter" idx="51"/>
          </p:nvPr>
        </p:nvPicPr>
        <p:blipFill>
          <a:blip r:embed="rId5"/>
          <a:srcRect t="7042" b="7042"/>
          <a:stretch>
            <a:fillRect/>
          </a:stretch>
        </p:blipFill>
        <p:spPr/>
      </p:pic>
      <p:pic>
        <p:nvPicPr>
          <p:cNvPr id="45" name="図プレースホルダー 44" descr="テーブルに座っている男性&#10;&#10;AI によって生成されたコンテンツは間違っている可能性があります。">
            <a:extLst>
              <a:ext uri="{FF2B5EF4-FFF2-40B4-BE49-F238E27FC236}">
                <a16:creationId xmlns:a16="http://schemas.microsoft.com/office/drawing/2014/main" id="{09B03A62-0332-18B5-B2B1-F0A92D5C422A}"/>
              </a:ext>
            </a:extLst>
          </p:cNvPr>
          <p:cNvPicPr>
            <a:picLocks noGrp="1" noChangeAspect="1"/>
          </p:cNvPicPr>
          <p:nvPr>
            <p:ph type="pic" sz="quarter" idx="57"/>
          </p:nvPr>
        </p:nvPicPr>
        <p:blipFill>
          <a:blip r:embed="rId6"/>
          <a:srcRect l="2389" r="2389"/>
          <a:stretch>
            <a:fillRect/>
          </a:stretch>
        </p:blipFill>
        <p:spPr/>
      </p:pic>
      <p:pic>
        <p:nvPicPr>
          <p:cNvPr id="49" name="図プレースホルダー 48" descr="人, 建物, 屋内, 若い が含まれている画像&#10;&#10;AI によって生成されたコンテンツは間違っている可能性があります。">
            <a:extLst>
              <a:ext uri="{FF2B5EF4-FFF2-40B4-BE49-F238E27FC236}">
                <a16:creationId xmlns:a16="http://schemas.microsoft.com/office/drawing/2014/main" id="{A6A657B2-B93E-CECE-BDD9-DD5827F50905}"/>
              </a:ext>
            </a:extLst>
          </p:cNvPr>
          <p:cNvPicPr>
            <a:picLocks noGrp="1" noChangeAspect="1"/>
          </p:cNvPicPr>
          <p:nvPr>
            <p:ph type="pic" sz="quarter" idx="13"/>
          </p:nvPr>
        </p:nvPicPr>
        <p:blipFill>
          <a:blip r:embed="rId7" cstate="screen">
            <a:extLst>
              <a:ext uri="{28A0092B-C50C-407E-A947-70E740481C1C}">
                <a14:useLocalDpi xmlns:a14="http://schemas.microsoft.com/office/drawing/2010/main"/>
              </a:ext>
            </a:extLst>
          </a:blip>
          <a:srcRect/>
          <a:stretch>
            <a:fillRect/>
          </a:stretch>
        </p:blipFill>
        <p:spPr/>
      </p:pic>
      <p:pic>
        <p:nvPicPr>
          <p:cNvPr id="53" name="図プレースホルダー 52" descr="ポーズをとる男女&#10;&#10;AI によって生成されたコンテンツは間違っている可能性があります。">
            <a:extLst>
              <a:ext uri="{FF2B5EF4-FFF2-40B4-BE49-F238E27FC236}">
                <a16:creationId xmlns:a16="http://schemas.microsoft.com/office/drawing/2014/main" id="{C5510D55-FD2C-7829-930A-630F264E5EAC}"/>
              </a:ext>
            </a:extLst>
          </p:cNvPr>
          <p:cNvPicPr>
            <a:picLocks noGrp="1" noChangeAspect="1"/>
          </p:cNvPicPr>
          <p:nvPr>
            <p:ph type="pic" sz="quarter" idx="59"/>
          </p:nvPr>
        </p:nvPicPr>
        <p:blipFill>
          <a:blip r:embed="rId8"/>
          <a:srcRect t="7059" b="7059"/>
          <a:stretch>
            <a:fillRect/>
          </a:stretch>
        </p:blipFill>
        <p:spPr/>
      </p:pic>
      <p:sp>
        <p:nvSpPr>
          <p:cNvPr id="6" name="コンテンツ プレースホルダー 2">
            <a:extLst>
              <a:ext uri="{FF2B5EF4-FFF2-40B4-BE49-F238E27FC236}">
                <a16:creationId xmlns:a16="http://schemas.microsoft.com/office/drawing/2014/main" id="{D81131D1-5583-BDA4-6979-69C64AFA006F}"/>
              </a:ext>
            </a:extLst>
          </p:cNvPr>
          <p:cNvSpPr txBox="1">
            <a:spLocks/>
          </p:cNvSpPr>
          <p:nvPr/>
        </p:nvSpPr>
        <p:spPr>
          <a:xfrm>
            <a:off x="1571184" y="6482640"/>
            <a:ext cx="9576435" cy="330285"/>
          </a:xfrm>
          <a:prstGeom prst="rect">
            <a:avLst/>
          </a:prstGeom>
        </p:spPr>
        <p:txBody>
          <a:bodyPr vert="horz" wrap="square" lIns="112524" tIns="56262" rIns="112524" bIns="56262"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20000"/>
              </a:lnSpc>
              <a:spcBef>
                <a:spcPts val="1477"/>
              </a:spcBef>
              <a:buNone/>
            </a:pPr>
            <a:r>
              <a:rPr lang="en-US" altLang="ja-JP" sz="1292" dirty="0">
                <a:latin typeface="Arial" panose="020B0604020202020204" pitchFamily="34" charset="0"/>
                <a:ea typeface="Meiryo UI" panose="020B0604030504040204" pitchFamily="50" charset="-128"/>
                <a:cs typeface="Arial" panose="020B0604020202020204" pitchFamily="34" charset="0"/>
              </a:rPr>
              <a:t>* </a:t>
            </a:r>
            <a:r>
              <a:rPr lang="en-US" altLang="ja-JP" sz="1100" dirty="0">
                <a:latin typeface="Arial" panose="020B0604020202020204" pitchFamily="34" charset="0"/>
                <a:ea typeface="Meiryo UI" panose="020B0604030504040204" pitchFamily="50" charset="-128"/>
                <a:cs typeface="Arial" panose="020B0604020202020204" pitchFamily="34" charset="0"/>
              </a:rPr>
              <a:t>Nursing</a:t>
            </a:r>
            <a:r>
              <a:rPr lang="en-US" altLang="ja-JP" sz="1100" dirty="0">
                <a:latin typeface="Arial" panose="020B0604020202020204" pitchFamily="34" charset="0"/>
                <a:cs typeface="Arial" panose="020B0604020202020204" pitchFamily="34" charset="0"/>
              </a:rPr>
              <a:t> care is not only providing supporting daily life; it is also important to communicate with the elderlies to understand them.</a:t>
            </a:r>
            <a:endParaRPr lang="en-US" altLang="ja-JP" sz="1292" dirty="0">
              <a:latin typeface="Arial" panose="020B0604020202020204" pitchFamily="34" charset="0"/>
              <a:ea typeface="Meiryo UI" panose="020B0604030504040204" pitchFamily="50" charset="-128"/>
              <a:cs typeface="Arial" panose="020B0604020202020204" pitchFamily="34" charset="0"/>
            </a:endParaRPr>
          </a:p>
        </p:txBody>
      </p:sp>
    </p:spTree>
    <p:extLst>
      <p:ext uri="{BB962C8B-B14F-4D97-AF65-F5344CB8AC3E}">
        <p14:creationId xmlns:p14="http://schemas.microsoft.com/office/powerpoint/2010/main" val="37891691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C9E03D-4967-1946-0F3C-DC735C05B2FA}"/>
            </a:ext>
          </a:extLst>
        </p:cNvPr>
        <p:cNvGrpSpPr/>
        <p:nvPr/>
      </p:nvGrpSpPr>
      <p:grpSpPr>
        <a:xfrm>
          <a:off x="0" y="0"/>
          <a:ext cx="0" cy="0"/>
          <a:chOff x="0" y="0"/>
          <a:chExt cx="0" cy="0"/>
        </a:xfrm>
      </p:grpSpPr>
      <p:sp>
        <p:nvSpPr>
          <p:cNvPr id="12" name="タイトル 11">
            <a:extLst>
              <a:ext uri="{FF2B5EF4-FFF2-40B4-BE49-F238E27FC236}">
                <a16:creationId xmlns:a16="http://schemas.microsoft.com/office/drawing/2014/main" id="{C0EBF905-4153-FD55-52EF-1B102EE68A65}"/>
              </a:ext>
            </a:extLst>
          </p:cNvPr>
          <p:cNvSpPr>
            <a:spLocks noGrp="1"/>
          </p:cNvSpPr>
          <p:nvPr>
            <p:ph type="title"/>
          </p:nvPr>
        </p:nvSpPr>
        <p:spPr/>
        <p:txBody>
          <a:bodyPr rtlCol="0"/>
          <a:lstStyle/>
          <a:p>
            <a:r>
              <a:rPr lang="en-US" altLang="ja-JP" dirty="0"/>
              <a:t>Expanding your career in Japan</a:t>
            </a:r>
            <a:endParaRPr lang="ja-JP" altLang="en-US" dirty="0">
              <a:latin typeface="Meiryo UI" panose="020B0604030504040204" pitchFamily="50" charset="-128"/>
              <a:ea typeface="Meiryo UI" panose="020B0604030504040204" pitchFamily="50" charset="-128"/>
            </a:endParaRPr>
          </a:p>
        </p:txBody>
      </p:sp>
      <p:sp>
        <p:nvSpPr>
          <p:cNvPr id="2" name="スライド番号プレースホルダー 2">
            <a:extLst>
              <a:ext uri="{FF2B5EF4-FFF2-40B4-BE49-F238E27FC236}">
                <a16:creationId xmlns:a16="http://schemas.microsoft.com/office/drawing/2014/main" id="{E46B01CD-2547-A183-53B9-43FC9194FE8F}"/>
              </a:ext>
            </a:extLst>
          </p:cNvPr>
          <p:cNvSpPr>
            <a:spLocks noGrp="1"/>
          </p:cNvSpPr>
          <p:nvPr>
            <p:ph type="sldNum" sz="quarter" idx="12"/>
          </p:nvPr>
        </p:nvSpPr>
        <p:spPr>
          <a:xfrm>
            <a:off x="11231217" y="6518050"/>
            <a:ext cx="960783" cy="339950"/>
          </a:xfrm>
        </p:spPr>
        <p:txBody>
          <a:bodyPr rtlCol="0"/>
          <a:lstStyle/>
          <a:p>
            <a:pPr algn="ctr" rtl="0"/>
            <a:fld id="{03DC2DEF-D2FE-4B45-ABA4-9F153FD1C98A}" type="slidenum">
              <a:rPr lang="en-US" altLang="ja-JP" sz="1500" smtClean="0"/>
              <a:pPr algn="ctr" rtl="0"/>
              <a:t>4</a:t>
            </a:fld>
            <a:endParaRPr lang="ja-JP" altLang="en-US" sz="1500"/>
          </a:p>
        </p:txBody>
      </p:sp>
      <p:grpSp>
        <p:nvGrpSpPr>
          <p:cNvPr id="3" name="グループ化 2">
            <a:extLst>
              <a:ext uri="{FF2B5EF4-FFF2-40B4-BE49-F238E27FC236}">
                <a16:creationId xmlns:a16="http://schemas.microsoft.com/office/drawing/2014/main" id="{CE1505E9-EA3D-61DE-7E71-9BD4457F8818}"/>
              </a:ext>
            </a:extLst>
          </p:cNvPr>
          <p:cNvGrpSpPr/>
          <p:nvPr/>
        </p:nvGrpSpPr>
        <p:grpSpPr>
          <a:xfrm>
            <a:off x="418300" y="1892778"/>
            <a:ext cx="11761653" cy="4801015"/>
            <a:chOff x="371475" y="1376548"/>
            <a:chExt cx="11761653" cy="4801015"/>
          </a:xfrm>
        </p:grpSpPr>
        <p:grpSp>
          <p:nvGrpSpPr>
            <p:cNvPr id="4" name="グループ化 3">
              <a:extLst>
                <a:ext uri="{FF2B5EF4-FFF2-40B4-BE49-F238E27FC236}">
                  <a16:creationId xmlns:a16="http://schemas.microsoft.com/office/drawing/2014/main" id="{26151491-8460-CE56-EBA7-758D894B109D}"/>
                </a:ext>
              </a:extLst>
            </p:cNvPr>
            <p:cNvGrpSpPr/>
            <p:nvPr/>
          </p:nvGrpSpPr>
          <p:grpSpPr>
            <a:xfrm>
              <a:off x="371475" y="1376548"/>
              <a:ext cx="11520488" cy="4412773"/>
              <a:chOff x="371475" y="1376548"/>
              <a:chExt cx="11520488" cy="4412773"/>
            </a:xfrm>
          </p:grpSpPr>
          <p:grpSp>
            <p:nvGrpSpPr>
              <p:cNvPr id="7" name="グループ化 6">
                <a:extLst>
                  <a:ext uri="{FF2B5EF4-FFF2-40B4-BE49-F238E27FC236}">
                    <a16:creationId xmlns:a16="http://schemas.microsoft.com/office/drawing/2014/main" id="{B2F87EF1-09CA-18D0-8C30-C241E5A63AEA}"/>
                  </a:ext>
                </a:extLst>
              </p:cNvPr>
              <p:cNvGrpSpPr/>
              <p:nvPr/>
            </p:nvGrpSpPr>
            <p:grpSpPr>
              <a:xfrm>
                <a:off x="371475" y="1376548"/>
                <a:ext cx="11520488" cy="4412773"/>
                <a:chOff x="371475" y="1376548"/>
                <a:chExt cx="11520488" cy="4412773"/>
              </a:xfrm>
            </p:grpSpPr>
            <p:sp>
              <p:nvSpPr>
                <p:cNvPr id="11" name="二等辺三角形 10">
                  <a:extLst>
                    <a:ext uri="{FF2B5EF4-FFF2-40B4-BE49-F238E27FC236}">
                      <a16:creationId xmlns:a16="http://schemas.microsoft.com/office/drawing/2014/main" id="{933F1D84-3FB0-BFA8-1600-CBFC5D8D213C}"/>
                    </a:ext>
                  </a:extLst>
                </p:cNvPr>
                <p:cNvSpPr/>
                <p:nvPr/>
              </p:nvSpPr>
              <p:spPr>
                <a:xfrm rot="5400000">
                  <a:off x="2177083" y="3649087"/>
                  <a:ext cx="1321647" cy="285221"/>
                </a:xfrm>
                <a:prstGeom prst="triangle">
                  <a:avLst/>
                </a:prstGeom>
                <a:solidFill>
                  <a:schemeClr val="accent3">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grpSp>
              <p:nvGrpSpPr>
                <p:cNvPr id="13" name="グループ化 12">
                  <a:extLst>
                    <a:ext uri="{FF2B5EF4-FFF2-40B4-BE49-F238E27FC236}">
                      <a16:creationId xmlns:a16="http://schemas.microsoft.com/office/drawing/2014/main" id="{39D79D46-22BA-563C-F139-C5867B4864A9}"/>
                    </a:ext>
                  </a:extLst>
                </p:cNvPr>
                <p:cNvGrpSpPr/>
                <p:nvPr/>
              </p:nvGrpSpPr>
              <p:grpSpPr>
                <a:xfrm>
                  <a:off x="371475" y="1376548"/>
                  <a:ext cx="11520488" cy="4412773"/>
                  <a:chOff x="371475" y="1376548"/>
                  <a:chExt cx="11520488" cy="4412773"/>
                </a:xfrm>
              </p:grpSpPr>
              <p:sp>
                <p:nvSpPr>
                  <p:cNvPr id="14" name="テキスト ボックス 13">
                    <a:extLst>
                      <a:ext uri="{FF2B5EF4-FFF2-40B4-BE49-F238E27FC236}">
                        <a16:creationId xmlns:a16="http://schemas.microsoft.com/office/drawing/2014/main" id="{9454D17C-4442-6CCE-4E38-303AC80E8570}"/>
                      </a:ext>
                    </a:extLst>
                  </p:cNvPr>
                  <p:cNvSpPr txBox="1"/>
                  <p:nvPr/>
                </p:nvSpPr>
                <p:spPr>
                  <a:xfrm>
                    <a:off x="2571680" y="3299799"/>
                    <a:ext cx="430887" cy="930089"/>
                  </a:xfrm>
                  <a:prstGeom prst="rect">
                    <a:avLst/>
                  </a:prstGeom>
                  <a:noFill/>
                </p:spPr>
                <p:txBody>
                  <a:bodyPr vert="eaVert" wrap="square" rtlCol="0">
                    <a:spAutoFit/>
                  </a:bodyPr>
                  <a:lstStyle/>
                  <a:p>
                    <a:pPr algn="ctr"/>
                    <a:r>
                      <a:rPr kumimoji="1" lang="en-US" altLang="ja-JP" sz="1600" dirty="0">
                        <a:latin typeface="Arial" panose="020B0604020202020204" pitchFamily="34" charset="0"/>
                        <a:ea typeface="Meiryo UI" panose="020B0604030504040204" pitchFamily="50" charset="-128"/>
                        <a:cs typeface="Arial" panose="020B0604020202020204" pitchFamily="34" charset="0"/>
                      </a:rPr>
                      <a:t>Arrival</a:t>
                    </a:r>
                    <a:endParaRPr kumimoji="1" lang="ja-JP" altLang="en-US" sz="1600" dirty="0">
                      <a:latin typeface="Arial" panose="020B0604020202020204" pitchFamily="34" charset="0"/>
                      <a:ea typeface="Meiryo UI" panose="020B0604030504040204" pitchFamily="50" charset="-128"/>
                      <a:cs typeface="Arial" panose="020B0604020202020204" pitchFamily="34" charset="0"/>
                    </a:endParaRPr>
                  </a:p>
                </p:txBody>
              </p:sp>
              <p:grpSp>
                <p:nvGrpSpPr>
                  <p:cNvPr id="15" name="グループ化 14">
                    <a:extLst>
                      <a:ext uri="{FF2B5EF4-FFF2-40B4-BE49-F238E27FC236}">
                        <a16:creationId xmlns:a16="http://schemas.microsoft.com/office/drawing/2014/main" id="{F9A0CCB7-AE46-E1B3-EE54-D40F293F67C5}"/>
                      </a:ext>
                    </a:extLst>
                  </p:cNvPr>
                  <p:cNvGrpSpPr/>
                  <p:nvPr/>
                </p:nvGrpSpPr>
                <p:grpSpPr>
                  <a:xfrm>
                    <a:off x="371475" y="1376548"/>
                    <a:ext cx="11520488" cy="4412773"/>
                    <a:chOff x="371475" y="1376548"/>
                    <a:chExt cx="11520488" cy="4412773"/>
                  </a:xfrm>
                </p:grpSpPr>
                <p:sp>
                  <p:nvSpPr>
                    <p:cNvPr id="16" name="角丸四角形 40">
                      <a:extLst>
                        <a:ext uri="{FF2B5EF4-FFF2-40B4-BE49-F238E27FC236}">
                          <a16:creationId xmlns:a16="http://schemas.microsoft.com/office/drawing/2014/main" id="{C9DCDB21-5A0E-9EAA-AE00-93D407DC22E4}"/>
                        </a:ext>
                      </a:extLst>
                    </p:cNvPr>
                    <p:cNvSpPr/>
                    <p:nvPr/>
                  </p:nvSpPr>
                  <p:spPr>
                    <a:xfrm>
                      <a:off x="2993546" y="1560671"/>
                      <a:ext cx="3521032" cy="3334245"/>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algn="ctr"/>
                      <a:r>
                        <a:rPr kumimoji="1" lang="en-US" altLang="ja-JP" sz="1400" dirty="0">
                          <a:solidFill>
                            <a:schemeClr val="tx1"/>
                          </a:solidFill>
                          <a:latin typeface="Arial" panose="020B0604020202020204" pitchFamily="34" charset="0"/>
                          <a:ea typeface="Meiryo UI" panose="020B0604030504040204" pitchFamily="50" charset="-128"/>
                          <a:cs typeface="Arial" panose="020B0604020202020204" pitchFamily="34" charset="0"/>
                        </a:rPr>
                        <a:t>Work at nursing care facility</a:t>
                      </a:r>
                    </a:p>
                    <a:p>
                      <a:pPr algn="ctr"/>
                      <a:endParaRPr kumimoji="1" lang="en-US" altLang="ja-JP" sz="1600" dirty="0">
                        <a:solidFill>
                          <a:schemeClr val="tx1"/>
                        </a:solidFill>
                        <a:latin typeface="Arial" panose="020B0604020202020204" pitchFamily="34" charset="0"/>
                        <a:ea typeface="Meiryo UI" panose="020B0604030504040204" pitchFamily="50" charset="-128"/>
                        <a:cs typeface="Arial" panose="020B0604020202020204" pitchFamily="34" charset="0"/>
                      </a:endParaRPr>
                    </a:p>
                    <a:p>
                      <a:pPr algn="ctr"/>
                      <a:endParaRPr kumimoji="1" lang="en-US" altLang="ja-JP" dirty="0">
                        <a:solidFill>
                          <a:schemeClr val="tx1"/>
                        </a:solidFill>
                        <a:latin typeface="Arial" panose="020B0604020202020204" pitchFamily="34" charset="0"/>
                        <a:ea typeface="Meiryo UI" panose="020B0604030504040204" pitchFamily="50" charset="-128"/>
                        <a:cs typeface="Arial" panose="020B0604020202020204" pitchFamily="34" charset="0"/>
                      </a:endParaRPr>
                    </a:p>
                    <a:p>
                      <a:pPr algn="ctr"/>
                      <a:endParaRPr kumimoji="1" lang="en-US" altLang="ja-JP" dirty="0">
                        <a:solidFill>
                          <a:schemeClr val="tx1"/>
                        </a:solidFill>
                        <a:latin typeface="Arial" panose="020B0604020202020204" pitchFamily="34" charset="0"/>
                        <a:ea typeface="Meiryo UI" panose="020B0604030504040204" pitchFamily="50" charset="-128"/>
                        <a:cs typeface="Arial" panose="020B0604020202020204" pitchFamily="34" charset="0"/>
                      </a:endParaRPr>
                    </a:p>
                  </p:txBody>
                </p:sp>
                <p:sp>
                  <p:nvSpPr>
                    <p:cNvPr id="17" name="角丸四角形 7">
                      <a:extLst>
                        <a:ext uri="{FF2B5EF4-FFF2-40B4-BE49-F238E27FC236}">
                          <a16:creationId xmlns:a16="http://schemas.microsoft.com/office/drawing/2014/main" id="{E3C48A36-CE65-A82E-A955-149CDDDEA074}"/>
                        </a:ext>
                      </a:extLst>
                    </p:cNvPr>
                    <p:cNvSpPr/>
                    <p:nvPr/>
                  </p:nvSpPr>
                  <p:spPr>
                    <a:xfrm>
                      <a:off x="371475" y="1560671"/>
                      <a:ext cx="2222255" cy="4228650"/>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en-US" altLang="ja-JP" sz="1600" dirty="0">
                          <a:solidFill>
                            <a:schemeClr val="tx1"/>
                          </a:solidFill>
                          <a:latin typeface="Arial" panose="020B0604020202020204" pitchFamily="34" charset="0"/>
                          <a:ea typeface="Meiryo UI" panose="020B0604030504040204" pitchFamily="50" charset="-128"/>
                          <a:cs typeface="Arial" panose="020B0604020202020204" pitchFamily="34" charset="0"/>
                        </a:rPr>
                        <a:t>Your country</a:t>
                      </a:r>
                    </a:p>
                    <a:p>
                      <a:pPr algn="ctr"/>
                      <a:endParaRPr kumimoji="1" lang="en-US" altLang="ja-JP" dirty="0">
                        <a:solidFill>
                          <a:schemeClr val="tx1"/>
                        </a:solidFill>
                        <a:latin typeface="Arial" panose="020B0604020202020204" pitchFamily="34" charset="0"/>
                        <a:ea typeface="Meiryo UI" panose="020B0604030504040204" pitchFamily="50" charset="-128"/>
                        <a:cs typeface="Arial" panose="020B0604020202020204" pitchFamily="34" charset="0"/>
                      </a:endParaRPr>
                    </a:p>
                    <a:p>
                      <a:pPr algn="ctr"/>
                      <a:endParaRPr kumimoji="1" lang="en-US" altLang="ja-JP" dirty="0">
                        <a:solidFill>
                          <a:schemeClr val="tx1"/>
                        </a:solidFill>
                        <a:latin typeface="Arial" panose="020B0604020202020204" pitchFamily="34" charset="0"/>
                        <a:ea typeface="Meiryo UI" panose="020B0604030504040204" pitchFamily="50" charset="-128"/>
                        <a:cs typeface="Arial" panose="020B0604020202020204" pitchFamily="34" charset="0"/>
                      </a:endParaRPr>
                    </a:p>
                    <a:p>
                      <a:pPr algn="ctr"/>
                      <a:endParaRPr kumimoji="1" lang="en-US" altLang="ja-JP" dirty="0">
                        <a:solidFill>
                          <a:schemeClr val="tx1"/>
                        </a:solidFill>
                        <a:latin typeface="Arial" panose="020B0604020202020204" pitchFamily="34" charset="0"/>
                        <a:ea typeface="Meiryo UI" panose="020B0604030504040204" pitchFamily="50" charset="-128"/>
                        <a:cs typeface="Arial" panose="020B0604020202020204" pitchFamily="34" charset="0"/>
                      </a:endParaRPr>
                    </a:p>
                    <a:p>
                      <a:pPr algn="ctr"/>
                      <a:endParaRPr kumimoji="1" lang="en-US" altLang="ja-JP" sz="1600" dirty="0">
                        <a:solidFill>
                          <a:schemeClr val="tx1"/>
                        </a:solidFill>
                        <a:latin typeface="Arial" panose="020B0604020202020204" pitchFamily="34" charset="0"/>
                        <a:ea typeface="Meiryo UI" panose="020B0604030504040204" pitchFamily="50" charset="-128"/>
                        <a:cs typeface="Arial" panose="020B0604020202020204" pitchFamily="34" charset="0"/>
                      </a:endParaRPr>
                    </a:p>
                    <a:p>
                      <a:pPr marL="285750" indent="-285750">
                        <a:buFont typeface="Arial" panose="020B0604020202020204" pitchFamily="34" charset="0"/>
                        <a:buChar char="•"/>
                      </a:pPr>
                      <a:r>
                        <a:rPr kumimoji="1" lang="en-US" altLang="ja-JP" sz="1600" dirty="0">
                          <a:solidFill>
                            <a:schemeClr val="tx1"/>
                          </a:solidFill>
                          <a:latin typeface="Arial" panose="020B0604020202020204" pitchFamily="34" charset="0"/>
                          <a:ea typeface="Meiryo UI" panose="020B0604030504040204" pitchFamily="50" charset="-128"/>
                          <a:cs typeface="Arial" panose="020B0604020202020204" pitchFamily="34" charset="0"/>
                        </a:rPr>
                        <a:t>You can learn Japanese language for nursing care in your home country.</a:t>
                      </a:r>
                    </a:p>
                    <a:p>
                      <a:pPr marL="285750" indent="-285750">
                        <a:buFont typeface="Arial" panose="020B0604020202020204" pitchFamily="34" charset="0"/>
                        <a:buChar char="•"/>
                      </a:pPr>
                      <a:r>
                        <a:rPr kumimoji="1" lang="en-US" altLang="ja-JP" sz="1600" dirty="0">
                          <a:solidFill>
                            <a:schemeClr val="tx1"/>
                          </a:solidFill>
                          <a:latin typeface="Arial" panose="020B0604020202020204" pitchFamily="34" charset="0"/>
                          <a:ea typeface="Meiryo UI" panose="020B0604030504040204" pitchFamily="50" charset="-128"/>
                          <a:cs typeface="Arial" panose="020B0604020202020204" pitchFamily="34" charset="0"/>
                        </a:rPr>
                        <a:t>Depending on your visa type, you may receive pre-arrival training.</a:t>
                      </a:r>
                      <a:endParaRPr kumimoji="1" lang="ja-JP" altLang="en-US" sz="1600" dirty="0">
                        <a:solidFill>
                          <a:schemeClr val="tx1"/>
                        </a:solidFill>
                        <a:latin typeface="Arial" panose="020B0604020202020204" pitchFamily="34" charset="0"/>
                        <a:ea typeface="Meiryo UI" panose="020B0604030504040204" pitchFamily="50" charset="-128"/>
                        <a:cs typeface="Arial" panose="020B0604020202020204" pitchFamily="34" charset="0"/>
                      </a:endParaRPr>
                    </a:p>
                  </p:txBody>
                </p:sp>
                <p:pic>
                  <p:nvPicPr>
                    <p:cNvPr id="18" name="図 17" descr="白いバックグラウンドの前に座っている人形&#10;&#10;AI によって生成されたコンテンツは間違っている可能性があります。">
                      <a:extLst>
                        <a:ext uri="{FF2B5EF4-FFF2-40B4-BE49-F238E27FC236}">
                          <a16:creationId xmlns:a16="http://schemas.microsoft.com/office/drawing/2014/main" id="{4CCDCC84-51F8-B799-E10B-6DC668299C4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03892" y="1957422"/>
                      <a:ext cx="947400" cy="923028"/>
                    </a:xfrm>
                    <a:prstGeom prst="rect">
                      <a:avLst/>
                    </a:prstGeom>
                  </p:spPr>
                </p:pic>
                <p:sp>
                  <p:nvSpPr>
                    <p:cNvPr id="19" name="角丸四角形 37">
                      <a:extLst>
                        <a:ext uri="{FF2B5EF4-FFF2-40B4-BE49-F238E27FC236}">
                          <a16:creationId xmlns:a16="http://schemas.microsoft.com/office/drawing/2014/main" id="{7E4D50BF-21C1-77B2-C98D-DA492AE56C0F}"/>
                        </a:ext>
                      </a:extLst>
                    </p:cNvPr>
                    <p:cNvSpPr/>
                    <p:nvPr/>
                  </p:nvSpPr>
                  <p:spPr>
                    <a:xfrm>
                      <a:off x="2980517" y="4963257"/>
                      <a:ext cx="3534061" cy="826064"/>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latin typeface="Arial" panose="020B0604020202020204" pitchFamily="34" charset="0"/>
                          <a:ea typeface="Meiryo UI" panose="020B0604030504040204" pitchFamily="50" charset="-128"/>
                          <a:cs typeface="Arial" panose="020B0604020202020204" pitchFamily="34" charset="0"/>
                        </a:rPr>
                        <a:t>Study at nursing care school</a:t>
                      </a:r>
                    </a:p>
                    <a:p>
                      <a:pPr algn="ctr"/>
                      <a:endParaRPr kumimoji="1" lang="en-US" altLang="ja-JP" sz="1400" dirty="0">
                        <a:solidFill>
                          <a:schemeClr val="tx1"/>
                        </a:solidFill>
                        <a:latin typeface="Arial" panose="020B0604020202020204" pitchFamily="34" charset="0"/>
                        <a:ea typeface="Meiryo UI" panose="020B0604030504040204" pitchFamily="50" charset="-128"/>
                        <a:cs typeface="Arial" panose="020B0604020202020204" pitchFamily="34" charset="0"/>
                      </a:endParaRPr>
                    </a:p>
                    <a:p>
                      <a:pPr marL="171450" indent="-171450" algn="ctr">
                        <a:buFont typeface="Arial" panose="020B0604020202020204" pitchFamily="34" charset="0"/>
                        <a:buChar char="•"/>
                      </a:pPr>
                      <a:r>
                        <a:rPr kumimoji="1" lang="en-US" altLang="ja-JP" sz="1200" dirty="0">
                          <a:solidFill>
                            <a:schemeClr val="tx1"/>
                          </a:solidFill>
                          <a:latin typeface="Arial" panose="020B0604020202020204" pitchFamily="34" charset="0"/>
                          <a:ea typeface="Meiryo UI" panose="020B0604030504040204" pitchFamily="50" charset="-128"/>
                          <a:cs typeface="Arial" panose="020B0604020202020204" pitchFamily="34" charset="0"/>
                        </a:rPr>
                        <a:t>Part-time job (28 hours/week)</a:t>
                      </a:r>
                      <a:endParaRPr kumimoji="1" lang="ja-JP" altLang="en-US" sz="1200" dirty="0">
                        <a:solidFill>
                          <a:schemeClr val="tx1"/>
                        </a:solidFill>
                        <a:latin typeface="Arial" panose="020B0604020202020204" pitchFamily="34" charset="0"/>
                        <a:ea typeface="Meiryo UI" panose="020B0604030504040204" pitchFamily="50" charset="-128"/>
                        <a:cs typeface="Arial" panose="020B0604020202020204" pitchFamily="34" charset="0"/>
                      </a:endParaRPr>
                    </a:p>
                  </p:txBody>
                </p:sp>
                <p:sp>
                  <p:nvSpPr>
                    <p:cNvPr id="20" name="正方形/長方形 19">
                      <a:extLst>
                        <a:ext uri="{FF2B5EF4-FFF2-40B4-BE49-F238E27FC236}">
                          <a16:creationId xmlns:a16="http://schemas.microsoft.com/office/drawing/2014/main" id="{B9D94C84-A8F6-AB88-E4D6-A6801154C3CF}"/>
                        </a:ext>
                      </a:extLst>
                    </p:cNvPr>
                    <p:cNvSpPr/>
                    <p:nvPr/>
                  </p:nvSpPr>
                  <p:spPr>
                    <a:xfrm>
                      <a:off x="4131199" y="5313671"/>
                      <a:ext cx="1245725" cy="184085"/>
                    </a:xfrm>
                    <a:prstGeom prst="rect">
                      <a:avLst/>
                    </a:prstGeom>
                    <a:solidFill>
                      <a:schemeClr val="bg1"/>
                    </a:solidFill>
                    <a:ln w="571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050" dirty="0">
                          <a:solidFill>
                            <a:schemeClr val="tx1"/>
                          </a:solidFill>
                          <a:latin typeface="Arial" panose="020B0604020202020204" pitchFamily="34" charset="0"/>
                          <a:ea typeface="Meiryo UI" panose="020B0604030504040204" pitchFamily="50" charset="-128"/>
                          <a:cs typeface="Arial" panose="020B0604020202020204" pitchFamily="34" charset="0"/>
                        </a:rPr>
                        <a:t>Student</a:t>
                      </a:r>
                      <a:endParaRPr kumimoji="1" lang="ja-JP" altLang="en-US" sz="1050" dirty="0">
                        <a:solidFill>
                          <a:schemeClr val="tx1"/>
                        </a:solidFill>
                        <a:latin typeface="Arial" panose="020B0604020202020204" pitchFamily="34" charset="0"/>
                        <a:ea typeface="Meiryo UI" panose="020B0604030504040204" pitchFamily="50" charset="-128"/>
                        <a:cs typeface="Arial" panose="020B0604020202020204" pitchFamily="34" charset="0"/>
                      </a:endParaRPr>
                    </a:p>
                  </p:txBody>
                </p:sp>
                <p:sp>
                  <p:nvSpPr>
                    <p:cNvPr id="21" name="角丸四角形 45">
                      <a:extLst>
                        <a:ext uri="{FF2B5EF4-FFF2-40B4-BE49-F238E27FC236}">
                          <a16:creationId xmlns:a16="http://schemas.microsoft.com/office/drawing/2014/main" id="{087F453B-EAA8-37CA-C243-2B7BD74A55C3}"/>
                        </a:ext>
                      </a:extLst>
                    </p:cNvPr>
                    <p:cNvSpPr/>
                    <p:nvPr/>
                  </p:nvSpPr>
                  <p:spPr>
                    <a:xfrm>
                      <a:off x="6955537" y="1560670"/>
                      <a:ext cx="471145" cy="4228651"/>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en-US" altLang="ja-JP" dirty="0">
                          <a:solidFill>
                            <a:schemeClr val="tx1"/>
                          </a:solidFill>
                          <a:latin typeface="Arial" panose="020B0604020202020204" pitchFamily="34" charset="0"/>
                          <a:ea typeface="Meiryo UI" panose="020B0604030504040204" pitchFamily="50" charset="-128"/>
                          <a:cs typeface="Arial" panose="020B0604020202020204" pitchFamily="34" charset="0"/>
                        </a:rPr>
                        <a:t>Certified care worker</a:t>
                      </a:r>
                      <a:endParaRPr kumimoji="1" lang="ja-JP" altLang="en-US" dirty="0">
                        <a:solidFill>
                          <a:schemeClr val="tx1"/>
                        </a:solidFill>
                        <a:latin typeface="Arial" panose="020B0604020202020204" pitchFamily="34" charset="0"/>
                        <a:ea typeface="Meiryo UI" panose="020B0604030504040204" pitchFamily="50" charset="-128"/>
                        <a:cs typeface="Arial" panose="020B0604020202020204" pitchFamily="34" charset="0"/>
                      </a:endParaRPr>
                    </a:p>
                  </p:txBody>
                </p:sp>
                <p:pic>
                  <p:nvPicPr>
                    <p:cNvPr id="22" name="図 21" descr="おもちゃ, 人形, 座る, 衣類 が含まれている画像&#10;&#10;AI によって生成されたコンテンツは間違っている可能性があります。">
                      <a:extLst>
                        <a:ext uri="{FF2B5EF4-FFF2-40B4-BE49-F238E27FC236}">
                          <a16:creationId xmlns:a16="http://schemas.microsoft.com/office/drawing/2014/main" id="{F16C70FF-7D48-82F3-593C-1590FE6AE43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780139" y="1376548"/>
                      <a:ext cx="647118" cy="620655"/>
                    </a:xfrm>
                    <a:prstGeom prst="rect">
                      <a:avLst/>
                    </a:prstGeom>
                  </p:spPr>
                </p:pic>
                <p:sp>
                  <p:nvSpPr>
                    <p:cNvPr id="23" name="角丸四角形 49">
                      <a:extLst>
                        <a:ext uri="{FF2B5EF4-FFF2-40B4-BE49-F238E27FC236}">
                          <a16:creationId xmlns:a16="http://schemas.microsoft.com/office/drawing/2014/main" id="{B78DA09D-6942-EAF6-F211-CFF6918F7FC8}"/>
                        </a:ext>
                      </a:extLst>
                    </p:cNvPr>
                    <p:cNvSpPr/>
                    <p:nvPr/>
                  </p:nvSpPr>
                  <p:spPr>
                    <a:xfrm>
                      <a:off x="7802548" y="1526373"/>
                      <a:ext cx="4089415" cy="4262948"/>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en-US" altLang="ja-JP" sz="1600" dirty="0">
                          <a:solidFill>
                            <a:schemeClr val="tx1"/>
                          </a:solidFill>
                          <a:latin typeface="Arial" panose="020B0604020202020204" pitchFamily="34" charset="0"/>
                          <a:ea typeface="Meiryo UI" panose="020B0604030504040204" pitchFamily="50" charset="-128"/>
                          <a:cs typeface="Arial" panose="020B0604020202020204" pitchFamily="34" charset="0"/>
                        </a:rPr>
                        <a:t>Your career and life will be expanded with nursing care visa</a:t>
                      </a:r>
                      <a:endParaRPr kumimoji="1" lang="ja-JP" altLang="en-US" sz="1600" dirty="0">
                        <a:solidFill>
                          <a:schemeClr val="tx1"/>
                        </a:solidFill>
                        <a:latin typeface="Arial" panose="020B0604020202020204" pitchFamily="34" charset="0"/>
                        <a:ea typeface="Meiryo UI" panose="020B0604030504040204" pitchFamily="50" charset="-128"/>
                        <a:cs typeface="Arial" panose="020B0604020202020204" pitchFamily="34" charset="0"/>
                      </a:endParaRPr>
                    </a:p>
                  </p:txBody>
                </p:sp>
                <p:pic>
                  <p:nvPicPr>
                    <p:cNvPr id="24" name="図 23" descr="おもちゃ が含まれている画像&#10;&#10;AI によって生成されたコンテンツは間違っている可能性があります。">
                      <a:extLst>
                        <a:ext uri="{FF2B5EF4-FFF2-40B4-BE49-F238E27FC236}">
                          <a16:creationId xmlns:a16="http://schemas.microsoft.com/office/drawing/2014/main" id="{E84295CE-F230-7154-539D-22C157ABC21C}"/>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0797503" y="2015255"/>
                      <a:ext cx="962544" cy="658341"/>
                    </a:xfrm>
                    <a:prstGeom prst="rect">
                      <a:avLst/>
                    </a:prstGeom>
                  </p:spPr>
                </p:pic>
                <p:sp>
                  <p:nvSpPr>
                    <p:cNvPr id="25" name="楕円 24">
                      <a:extLst>
                        <a:ext uri="{FF2B5EF4-FFF2-40B4-BE49-F238E27FC236}">
                          <a16:creationId xmlns:a16="http://schemas.microsoft.com/office/drawing/2014/main" id="{0445C2AD-0037-DBD9-5405-6AD2140A44ED}"/>
                        </a:ext>
                      </a:extLst>
                    </p:cNvPr>
                    <p:cNvSpPr/>
                    <p:nvPr/>
                  </p:nvSpPr>
                  <p:spPr>
                    <a:xfrm>
                      <a:off x="7892639" y="2337318"/>
                      <a:ext cx="2260879" cy="574017"/>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latin typeface="Arial" panose="020B0604020202020204" pitchFamily="34" charset="0"/>
                          <a:ea typeface="Meiryo UI" panose="020B0604030504040204" pitchFamily="50" charset="-128"/>
                          <a:cs typeface="Arial" panose="020B0604020202020204" pitchFamily="34" charset="0"/>
                        </a:rPr>
                        <a:t>Work as leader or manager</a:t>
                      </a:r>
                      <a:endParaRPr kumimoji="1" lang="ja-JP" altLang="en-US" sz="1400" dirty="0">
                        <a:latin typeface="Arial" panose="020B0604020202020204" pitchFamily="34" charset="0"/>
                        <a:ea typeface="Meiryo UI" panose="020B0604030504040204" pitchFamily="50" charset="-128"/>
                        <a:cs typeface="Arial" panose="020B0604020202020204" pitchFamily="34" charset="0"/>
                      </a:endParaRPr>
                    </a:p>
                  </p:txBody>
                </p:sp>
                <p:sp>
                  <p:nvSpPr>
                    <p:cNvPr id="26" name="楕円 25">
                      <a:extLst>
                        <a:ext uri="{FF2B5EF4-FFF2-40B4-BE49-F238E27FC236}">
                          <a16:creationId xmlns:a16="http://schemas.microsoft.com/office/drawing/2014/main" id="{13DEC37A-E089-E77C-696B-B998C68BCA30}"/>
                        </a:ext>
                      </a:extLst>
                    </p:cNvPr>
                    <p:cNvSpPr/>
                    <p:nvPr/>
                  </p:nvSpPr>
                  <p:spPr>
                    <a:xfrm>
                      <a:off x="7989991" y="5047327"/>
                      <a:ext cx="2316686" cy="553871"/>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latin typeface="Arial" panose="020B0604020202020204" pitchFamily="34" charset="0"/>
                          <a:ea typeface="Meiryo UI" panose="020B0604030504040204" pitchFamily="50" charset="-128"/>
                          <a:cs typeface="Arial" panose="020B0604020202020204" pitchFamily="34" charset="0"/>
                        </a:rPr>
                        <a:t>Nursing care work in your country</a:t>
                      </a:r>
                    </a:p>
                  </p:txBody>
                </p:sp>
                <p:sp>
                  <p:nvSpPr>
                    <p:cNvPr id="27" name="楕円 26">
                      <a:extLst>
                        <a:ext uri="{FF2B5EF4-FFF2-40B4-BE49-F238E27FC236}">
                          <a16:creationId xmlns:a16="http://schemas.microsoft.com/office/drawing/2014/main" id="{214824F7-D7E9-BEF3-3FE7-9946D107D0A0}"/>
                        </a:ext>
                      </a:extLst>
                    </p:cNvPr>
                    <p:cNvSpPr/>
                    <p:nvPr/>
                  </p:nvSpPr>
                  <p:spPr>
                    <a:xfrm>
                      <a:off x="9583006" y="2791630"/>
                      <a:ext cx="2260879" cy="65834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latin typeface="Arial" panose="020B0604020202020204" pitchFamily="34" charset="0"/>
                          <a:ea typeface="Meiryo UI" panose="020B0604030504040204" pitchFamily="50" charset="-128"/>
                          <a:cs typeface="Arial" panose="020B0604020202020204" pitchFamily="34" charset="0"/>
                        </a:rPr>
                        <a:t>No limit to visa renewal</a:t>
                      </a:r>
                      <a:endParaRPr kumimoji="1" lang="ja-JP" altLang="en-US" sz="1400" dirty="0">
                        <a:latin typeface="Arial" panose="020B0604020202020204" pitchFamily="34" charset="0"/>
                        <a:ea typeface="Meiryo UI" panose="020B0604030504040204" pitchFamily="50" charset="-128"/>
                        <a:cs typeface="Arial" panose="020B0604020202020204" pitchFamily="34" charset="0"/>
                      </a:endParaRPr>
                    </a:p>
                  </p:txBody>
                </p:sp>
                <p:sp>
                  <p:nvSpPr>
                    <p:cNvPr id="28" name="正方形/長方形 27">
                      <a:extLst>
                        <a:ext uri="{FF2B5EF4-FFF2-40B4-BE49-F238E27FC236}">
                          <a16:creationId xmlns:a16="http://schemas.microsoft.com/office/drawing/2014/main" id="{F88A9B86-82D1-59C0-CCC7-91255C30113B}"/>
                        </a:ext>
                      </a:extLst>
                    </p:cNvPr>
                    <p:cNvSpPr/>
                    <p:nvPr/>
                  </p:nvSpPr>
                  <p:spPr>
                    <a:xfrm>
                      <a:off x="3197768" y="2026941"/>
                      <a:ext cx="1460589" cy="253916"/>
                    </a:xfrm>
                    <a:prstGeom prst="rect">
                      <a:avLst/>
                    </a:prstGeom>
                    <a:solidFill>
                      <a:schemeClr val="bg1"/>
                    </a:solidFill>
                    <a:ln w="571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spAutoFit/>
                    </a:bodyPr>
                    <a:lstStyle/>
                    <a:p>
                      <a:pPr algn="ctr"/>
                      <a:r>
                        <a:rPr kumimoji="1" lang="en-US" altLang="ja-JP" sz="1050" dirty="0">
                          <a:solidFill>
                            <a:schemeClr val="tx1"/>
                          </a:solidFill>
                          <a:latin typeface="Arial" panose="020B0604020202020204" pitchFamily="34" charset="0"/>
                          <a:ea typeface="Meiryo UI" panose="020B0604030504040204" pitchFamily="50" charset="-128"/>
                          <a:cs typeface="Arial" panose="020B0604020202020204" pitchFamily="34" charset="0"/>
                        </a:rPr>
                        <a:t>EPA (3 countries)</a:t>
                      </a:r>
                      <a:r>
                        <a:rPr kumimoji="1" lang="en-US" altLang="ja-JP" sz="1050" baseline="30000" dirty="0">
                          <a:solidFill>
                            <a:schemeClr val="tx1"/>
                          </a:solidFill>
                          <a:latin typeface="Arial" panose="020B0604020202020204" pitchFamily="34" charset="0"/>
                          <a:ea typeface="Meiryo UI" panose="020B0604030504040204" pitchFamily="50" charset="-128"/>
                          <a:cs typeface="Arial" panose="020B0604020202020204" pitchFamily="34" charset="0"/>
                        </a:rPr>
                        <a:t>*1</a:t>
                      </a:r>
                      <a:endParaRPr kumimoji="1" lang="ja-JP" altLang="en-US" sz="1050" baseline="30000" dirty="0">
                        <a:solidFill>
                          <a:schemeClr val="tx1"/>
                        </a:solidFill>
                        <a:latin typeface="Arial" panose="020B0604020202020204" pitchFamily="34" charset="0"/>
                        <a:ea typeface="Meiryo UI" panose="020B0604030504040204" pitchFamily="50" charset="-128"/>
                        <a:cs typeface="Arial" panose="020B0604020202020204" pitchFamily="34" charset="0"/>
                      </a:endParaRPr>
                    </a:p>
                  </p:txBody>
                </p:sp>
                <p:sp>
                  <p:nvSpPr>
                    <p:cNvPr id="30" name="正方形/長方形 29">
                      <a:extLst>
                        <a:ext uri="{FF2B5EF4-FFF2-40B4-BE49-F238E27FC236}">
                          <a16:creationId xmlns:a16="http://schemas.microsoft.com/office/drawing/2014/main" id="{7F82078F-FB8A-6DE6-1E50-FAE7D2132325}"/>
                        </a:ext>
                      </a:extLst>
                    </p:cNvPr>
                    <p:cNvSpPr/>
                    <p:nvPr/>
                  </p:nvSpPr>
                  <p:spPr>
                    <a:xfrm>
                      <a:off x="4671386" y="2026941"/>
                      <a:ext cx="1712558" cy="253916"/>
                    </a:xfrm>
                    <a:prstGeom prst="rect">
                      <a:avLst/>
                    </a:prstGeom>
                    <a:solidFill>
                      <a:schemeClr val="bg1"/>
                    </a:solidFill>
                    <a:ln w="571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spAutoFit/>
                    </a:bodyPr>
                    <a:lstStyle/>
                    <a:p>
                      <a:pPr algn="ctr"/>
                      <a:r>
                        <a:rPr kumimoji="1" lang="en-US" altLang="ja-JP" sz="1050">
                          <a:solidFill>
                            <a:schemeClr val="tx1"/>
                          </a:solidFill>
                          <a:latin typeface="Arial" panose="020B0604020202020204" pitchFamily="34" charset="0"/>
                          <a:ea typeface="Meiryo UI" panose="020B0604030504040204" pitchFamily="50" charset="-128"/>
                          <a:cs typeface="Arial" panose="020B0604020202020204" pitchFamily="34" charset="0"/>
                        </a:rPr>
                        <a:t>Specified skilled worker</a:t>
                      </a:r>
                      <a:endParaRPr kumimoji="1" lang="ja-JP" altLang="en-US" sz="1050">
                        <a:solidFill>
                          <a:schemeClr val="tx1"/>
                        </a:solidFill>
                        <a:latin typeface="Arial" panose="020B0604020202020204" pitchFamily="34" charset="0"/>
                        <a:ea typeface="Meiryo UI" panose="020B0604030504040204" pitchFamily="50" charset="-128"/>
                        <a:cs typeface="Arial" panose="020B0604020202020204" pitchFamily="34" charset="0"/>
                      </a:endParaRPr>
                    </a:p>
                  </p:txBody>
                </p:sp>
                <p:sp>
                  <p:nvSpPr>
                    <p:cNvPr id="31" name="二等辺三角形 30">
                      <a:extLst>
                        <a:ext uri="{FF2B5EF4-FFF2-40B4-BE49-F238E27FC236}">
                          <a16:creationId xmlns:a16="http://schemas.microsoft.com/office/drawing/2014/main" id="{F9A962EE-19ED-EB28-EBEF-5BC5ED169208}"/>
                        </a:ext>
                      </a:extLst>
                    </p:cNvPr>
                    <p:cNvSpPr/>
                    <p:nvPr/>
                  </p:nvSpPr>
                  <p:spPr>
                    <a:xfrm rot="5400000">
                      <a:off x="6099951" y="3565628"/>
                      <a:ext cx="1321647" cy="285221"/>
                    </a:xfrm>
                    <a:prstGeom prst="triangle">
                      <a:avLst/>
                    </a:prstGeom>
                    <a:solidFill>
                      <a:schemeClr val="accent3">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32" name="二等辺三角形 31">
                      <a:extLst>
                        <a:ext uri="{FF2B5EF4-FFF2-40B4-BE49-F238E27FC236}">
                          <a16:creationId xmlns:a16="http://schemas.microsoft.com/office/drawing/2014/main" id="{EA9A874B-A659-6270-17B3-24A8DB831854}"/>
                        </a:ext>
                      </a:extLst>
                    </p:cNvPr>
                    <p:cNvSpPr/>
                    <p:nvPr/>
                  </p:nvSpPr>
                  <p:spPr>
                    <a:xfrm rot="5400000">
                      <a:off x="6983468" y="3594203"/>
                      <a:ext cx="1321647" cy="285221"/>
                    </a:xfrm>
                    <a:prstGeom prst="triangle">
                      <a:avLst/>
                    </a:prstGeom>
                    <a:solidFill>
                      <a:schemeClr val="accent3">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33" name="楕円 32">
                      <a:extLst>
                        <a:ext uri="{FF2B5EF4-FFF2-40B4-BE49-F238E27FC236}">
                          <a16:creationId xmlns:a16="http://schemas.microsoft.com/office/drawing/2014/main" id="{029519AE-A93C-8F75-A618-005275A78A92}"/>
                        </a:ext>
                      </a:extLst>
                    </p:cNvPr>
                    <p:cNvSpPr/>
                    <p:nvPr/>
                  </p:nvSpPr>
                  <p:spPr>
                    <a:xfrm>
                      <a:off x="7989991" y="3481474"/>
                      <a:ext cx="2782117" cy="73574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spAutoFit/>
                    </a:bodyPr>
                    <a:lstStyle/>
                    <a:p>
                      <a:pPr algn="ctr"/>
                      <a:r>
                        <a:rPr kumimoji="1" lang="en-US" altLang="ja-JP" sz="1400" dirty="0">
                          <a:latin typeface="Arial" panose="020B0604020202020204" pitchFamily="34" charset="0"/>
                          <a:ea typeface="Meiryo UI" panose="020B0604030504040204" pitchFamily="50" charset="-128"/>
                          <a:cs typeface="Arial" panose="020B0604020202020204" pitchFamily="34" charset="0"/>
                        </a:rPr>
                        <a:t>Can be accompanied by family (spouse/children)</a:t>
                      </a:r>
                    </a:p>
                  </p:txBody>
                </p:sp>
                <p:sp>
                  <p:nvSpPr>
                    <p:cNvPr id="34" name="楕円 33">
                      <a:extLst>
                        <a:ext uri="{FF2B5EF4-FFF2-40B4-BE49-F238E27FC236}">
                          <a16:creationId xmlns:a16="http://schemas.microsoft.com/office/drawing/2014/main" id="{819E8557-F04C-5B8B-EEEA-267461354E9F}"/>
                        </a:ext>
                      </a:extLst>
                    </p:cNvPr>
                    <p:cNvSpPr/>
                    <p:nvPr/>
                  </p:nvSpPr>
                  <p:spPr>
                    <a:xfrm>
                      <a:off x="9289428" y="4271727"/>
                      <a:ext cx="2554457" cy="61278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latin typeface="Arial" panose="020B0604020202020204" pitchFamily="34" charset="0"/>
                          <a:ea typeface="Meiryo UI" panose="020B0604030504040204" pitchFamily="50" charset="-128"/>
                          <a:cs typeface="Arial" panose="020B0604020202020204" pitchFamily="34" charset="0"/>
                        </a:rPr>
                        <a:t>Nursing care work in another country</a:t>
                      </a:r>
                      <a:endParaRPr kumimoji="1" lang="ja-JP" altLang="en-US" sz="1400" dirty="0">
                        <a:solidFill>
                          <a:schemeClr val="tx1"/>
                        </a:solidFill>
                        <a:latin typeface="Arial" panose="020B0604020202020204" pitchFamily="34" charset="0"/>
                        <a:ea typeface="Meiryo UI" panose="020B0604030504040204" pitchFamily="50" charset="-128"/>
                        <a:cs typeface="Arial" panose="020B0604020202020204" pitchFamily="34" charset="0"/>
                      </a:endParaRPr>
                    </a:p>
                  </p:txBody>
                </p:sp>
                <p:sp>
                  <p:nvSpPr>
                    <p:cNvPr id="5" name="角丸四角形 40">
                      <a:extLst>
                        <a:ext uri="{FF2B5EF4-FFF2-40B4-BE49-F238E27FC236}">
                          <a16:creationId xmlns:a16="http://schemas.microsoft.com/office/drawing/2014/main" id="{40EC7DE0-1457-7050-0F75-29D151E5C74F}"/>
                        </a:ext>
                      </a:extLst>
                    </p:cNvPr>
                    <p:cNvSpPr/>
                    <p:nvPr/>
                  </p:nvSpPr>
                  <p:spPr>
                    <a:xfrm>
                      <a:off x="3022133" y="2618142"/>
                      <a:ext cx="3521032" cy="239819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endParaRPr lang="en-US" altLang="ja-JP" sz="1200" dirty="0">
                        <a:solidFill>
                          <a:schemeClr val="tx1"/>
                        </a:solidFill>
                        <a:latin typeface="Arial" panose="020B0604020202020204" pitchFamily="34" charset="0"/>
                        <a:ea typeface="Meiryo UI" panose="020B0604030504040204" pitchFamily="50" charset="-128"/>
                        <a:cs typeface="Arial" panose="020B0604020202020204" pitchFamily="34" charset="0"/>
                      </a:endParaRPr>
                    </a:p>
                    <a:p>
                      <a:pPr marL="285750" indent="-285750">
                        <a:buFont typeface="Arial" panose="020B0604020202020204" pitchFamily="34" charset="0"/>
                        <a:buChar char="•"/>
                      </a:pPr>
                      <a:r>
                        <a:rPr lang="en-US" altLang="ja-JP" sz="1200" dirty="0">
                          <a:solidFill>
                            <a:schemeClr val="tx1"/>
                          </a:solidFill>
                          <a:latin typeface="Arial" panose="020B0604020202020204" pitchFamily="34" charset="0"/>
                          <a:ea typeface="Meiryo UI" panose="020B0604030504040204" pitchFamily="50" charset="-128"/>
                          <a:cs typeface="Arial" panose="020B0604020202020204" pitchFamily="34" charset="0"/>
                        </a:rPr>
                        <a:t>Qualified to take the national exam after working for 3 years</a:t>
                      </a:r>
                    </a:p>
                    <a:p>
                      <a:pPr marL="285750" indent="-285750">
                        <a:buFont typeface="Arial" panose="020B0604020202020204" pitchFamily="34" charset="0"/>
                        <a:buChar char="•"/>
                      </a:pPr>
                      <a:r>
                        <a:rPr lang="en-US" altLang="ja-JP" sz="1200" dirty="0">
                          <a:solidFill>
                            <a:schemeClr val="tx1"/>
                          </a:solidFill>
                          <a:latin typeface="Arial" panose="020B0604020202020204" pitchFamily="34" charset="0"/>
                          <a:ea typeface="Meiryo UI" panose="020B0604030504040204" pitchFamily="50" charset="-128"/>
                          <a:cs typeface="Arial" panose="020B0604020202020204" pitchFamily="34" charset="0"/>
                        </a:rPr>
                        <a:t>Study in an organized manner with support of your workplace and administration</a:t>
                      </a:r>
                      <a:endParaRPr kumimoji="1" lang="en-US" altLang="ja-JP" sz="1200" dirty="0">
                        <a:solidFill>
                          <a:schemeClr val="tx1"/>
                        </a:solidFill>
                        <a:latin typeface="Arial" panose="020B0604020202020204" pitchFamily="34" charset="0"/>
                        <a:ea typeface="Meiryo UI" panose="020B0604030504040204" pitchFamily="50" charset="-128"/>
                        <a:cs typeface="Arial" panose="020B0604020202020204" pitchFamily="34" charset="0"/>
                      </a:endParaRPr>
                    </a:p>
                    <a:p>
                      <a:pPr marL="742950" lvl="1" indent="-285750">
                        <a:buFont typeface="Wingdings" panose="05000000000000000000" pitchFamily="2" charset="2"/>
                        <a:buChar char="Ø"/>
                      </a:pPr>
                      <a:r>
                        <a:rPr kumimoji="1" lang="en-US" altLang="ja-JP" sz="1200" dirty="0">
                          <a:solidFill>
                            <a:schemeClr val="tx1"/>
                          </a:solidFill>
                          <a:latin typeface="Arial" panose="020B0604020202020204" pitchFamily="34" charset="0"/>
                          <a:ea typeface="Meiryo UI" panose="020B0604030504040204" pitchFamily="50" charset="-128"/>
                          <a:cs typeface="Arial" panose="020B0604020202020204" pitchFamily="34" charset="0"/>
                        </a:rPr>
                        <a:t>Multi-language learning content available</a:t>
                      </a:r>
                    </a:p>
                    <a:p>
                      <a:pPr marL="285750" indent="-285750">
                        <a:buFont typeface="Arial" panose="020B0604020202020204" pitchFamily="34" charset="0"/>
                        <a:buChar char="•"/>
                      </a:pPr>
                      <a:r>
                        <a:rPr lang="en-US" altLang="ja-JP" sz="1200" dirty="0">
                          <a:solidFill>
                            <a:schemeClr val="tx1"/>
                          </a:solidFill>
                          <a:latin typeface="Arial" panose="020B0604020202020204" pitchFamily="34" charset="0"/>
                          <a:ea typeface="Meiryo UI" panose="020B0604030504040204" pitchFamily="50" charset="-128"/>
                          <a:cs typeface="Arial" panose="020B0604020202020204" pitchFamily="34" charset="0"/>
                        </a:rPr>
                        <a:t>Designated activities (EPA) and technical intern training visa holders can switch to specified skilled worker visa and aim to become </a:t>
                      </a:r>
                      <a:r>
                        <a:rPr kumimoji="1" lang="en-US" altLang="ja-JP" sz="1200" dirty="0">
                          <a:solidFill>
                            <a:schemeClr val="tx1"/>
                          </a:solidFill>
                          <a:latin typeface="Arial" panose="020B0604020202020204" pitchFamily="34" charset="0"/>
                          <a:ea typeface="Meiryo UI" panose="020B0604030504040204" pitchFamily="50" charset="-128"/>
                          <a:cs typeface="Arial" panose="020B0604020202020204" pitchFamily="34" charset="0"/>
                        </a:rPr>
                        <a:t>certified care worker</a:t>
                      </a:r>
                      <a:r>
                        <a:rPr kumimoji="1" lang="en-US" altLang="ja-JP" sz="1200" baseline="30000" dirty="0">
                          <a:solidFill>
                            <a:schemeClr val="tx1"/>
                          </a:solidFill>
                          <a:latin typeface="Arial" panose="020B0604020202020204" pitchFamily="34" charset="0"/>
                          <a:ea typeface="Meiryo UI" panose="020B0604030504040204" pitchFamily="50" charset="-128"/>
                          <a:cs typeface="Arial" panose="020B0604020202020204" pitchFamily="34" charset="0"/>
                        </a:rPr>
                        <a:t>*2</a:t>
                      </a:r>
                      <a:endParaRPr kumimoji="1" lang="ja-JP" altLang="en-US" sz="1200" baseline="30000" dirty="0">
                        <a:solidFill>
                          <a:schemeClr val="tx1"/>
                        </a:solidFill>
                        <a:latin typeface="Arial" panose="020B0604020202020204" pitchFamily="34" charset="0"/>
                        <a:ea typeface="Meiryo UI" panose="020B0604030504040204" pitchFamily="50" charset="-128"/>
                        <a:cs typeface="Arial" panose="020B0604020202020204" pitchFamily="34" charset="0"/>
                      </a:endParaRPr>
                    </a:p>
                  </p:txBody>
                </p:sp>
                <p:sp>
                  <p:nvSpPr>
                    <p:cNvPr id="29" name="正方形/長方形 28">
                      <a:extLst>
                        <a:ext uri="{FF2B5EF4-FFF2-40B4-BE49-F238E27FC236}">
                          <a16:creationId xmlns:a16="http://schemas.microsoft.com/office/drawing/2014/main" id="{362B475F-79EE-8D3D-58AB-B4C6052FD76F}"/>
                        </a:ext>
                      </a:extLst>
                    </p:cNvPr>
                    <p:cNvSpPr/>
                    <p:nvPr/>
                  </p:nvSpPr>
                  <p:spPr>
                    <a:xfrm>
                      <a:off x="3705968" y="2296578"/>
                      <a:ext cx="2074171" cy="253916"/>
                    </a:xfrm>
                    <a:prstGeom prst="rect">
                      <a:avLst/>
                    </a:prstGeom>
                    <a:solidFill>
                      <a:schemeClr val="bg1"/>
                    </a:solidFill>
                    <a:ln w="571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spAutoFit/>
                    </a:bodyPr>
                    <a:lstStyle/>
                    <a:p>
                      <a:pPr algn="ctr"/>
                      <a:r>
                        <a:rPr kumimoji="1" lang="en-US" altLang="ja-JP" sz="1050" dirty="0">
                          <a:solidFill>
                            <a:schemeClr val="tx1"/>
                          </a:solidFill>
                          <a:latin typeface="Arial" panose="020B0604020202020204" pitchFamily="34" charset="0"/>
                          <a:ea typeface="Meiryo UI" panose="020B0604030504040204" pitchFamily="50" charset="-128"/>
                          <a:cs typeface="Arial" panose="020B0604020202020204" pitchFamily="34" charset="0"/>
                        </a:rPr>
                        <a:t>Technical intern trainee</a:t>
                      </a:r>
                      <a:endParaRPr kumimoji="1" lang="ja-JP" altLang="en-US" sz="1050" dirty="0">
                        <a:solidFill>
                          <a:schemeClr val="tx1"/>
                        </a:solidFill>
                        <a:latin typeface="Arial" panose="020B0604020202020204" pitchFamily="34" charset="0"/>
                        <a:ea typeface="Meiryo UI" panose="020B0604030504040204" pitchFamily="50" charset="-128"/>
                        <a:cs typeface="Arial" panose="020B0604020202020204" pitchFamily="34" charset="0"/>
                      </a:endParaRPr>
                    </a:p>
                  </p:txBody>
                </p:sp>
              </p:grpSp>
            </p:grpSp>
          </p:grpSp>
          <p:sp>
            <p:nvSpPr>
              <p:cNvPr id="10" name="テキスト ボックス 9">
                <a:extLst>
                  <a:ext uri="{FF2B5EF4-FFF2-40B4-BE49-F238E27FC236}">
                    <a16:creationId xmlns:a16="http://schemas.microsoft.com/office/drawing/2014/main" id="{242C964D-9E8D-0FBE-EFB7-B25AA783D604}"/>
                  </a:ext>
                </a:extLst>
              </p:cNvPr>
              <p:cNvSpPr txBox="1"/>
              <p:nvPr/>
            </p:nvSpPr>
            <p:spPr>
              <a:xfrm>
                <a:off x="3057445" y="2580002"/>
                <a:ext cx="3424046" cy="307777"/>
              </a:xfrm>
              <a:prstGeom prst="rect">
                <a:avLst/>
              </a:prstGeom>
              <a:noFill/>
            </p:spPr>
            <p:txBody>
              <a:bodyPr wrap="square" rtlCol="0">
                <a:spAutoFit/>
              </a:bodyPr>
              <a:lstStyle/>
              <a:p>
                <a:pPr algn="ctr"/>
                <a:r>
                  <a:rPr kumimoji="1" lang="en-US" altLang="ja-JP" sz="1400" dirty="0">
                    <a:solidFill>
                      <a:srgbClr val="FF0000"/>
                    </a:solidFill>
                    <a:latin typeface="Arial" panose="020B0604020202020204" pitchFamily="34" charset="0"/>
                    <a:ea typeface="Meiryo UI" panose="020B0604030504040204" pitchFamily="50" charset="-128"/>
                    <a:cs typeface="Arial" panose="020B0604020202020204" pitchFamily="34" charset="0"/>
                  </a:rPr>
                  <a:t>Work while improving nursing care skills</a:t>
                </a:r>
                <a:endParaRPr kumimoji="1" lang="ja-JP" altLang="en-US" sz="1400" dirty="0">
                  <a:solidFill>
                    <a:srgbClr val="FF0000"/>
                  </a:solidFill>
                  <a:latin typeface="Arial" panose="020B0604020202020204" pitchFamily="34" charset="0"/>
                  <a:ea typeface="Meiryo UI" panose="020B0604030504040204" pitchFamily="50" charset="-128"/>
                  <a:cs typeface="Arial" panose="020B0604020202020204" pitchFamily="34" charset="0"/>
                </a:endParaRPr>
              </a:p>
            </p:txBody>
          </p:sp>
        </p:grpSp>
        <p:sp>
          <p:nvSpPr>
            <p:cNvPr id="6" name="テキスト ボックス 5">
              <a:extLst>
                <a:ext uri="{FF2B5EF4-FFF2-40B4-BE49-F238E27FC236}">
                  <a16:creationId xmlns:a16="http://schemas.microsoft.com/office/drawing/2014/main" id="{3037F0A4-DB99-8EF7-EA4C-CC6C196A48FC}"/>
                </a:ext>
              </a:extLst>
            </p:cNvPr>
            <p:cNvSpPr txBox="1"/>
            <p:nvPr/>
          </p:nvSpPr>
          <p:spPr>
            <a:xfrm>
              <a:off x="371475" y="5823620"/>
              <a:ext cx="11761653" cy="353943"/>
            </a:xfrm>
            <a:prstGeom prst="rect">
              <a:avLst/>
            </a:prstGeom>
            <a:noFill/>
          </p:spPr>
          <p:txBody>
            <a:bodyPr wrap="square">
              <a:spAutoFit/>
            </a:bodyPr>
            <a:lstStyle/>
            <a:p>
              <a:pPr algn="just" defTabSz="457200" fontAlgn="base"/>
              <a:r>
                <a:rPr lang="en-US" altLang="ja-JP" sz="850" dirty="0">
                  <a:solidFill>
                    <a:schemeClr val="tx1">
                      <a:lumMod val="50000"/>
                    </a:schemeClr>
                  </a:solidFill>
                  <a:latin typeface="Arial" panose="020B0604020202020204" pitchFamily="34" charset="0"/>
                  <a:ea typeface="Meiryo UI" panose="020B0604030504040204" pitchFamily="50" charset="-128"/>
                  <a:cs typeface="Arial" panose="020B0604020202020204" pitchFamily="34" charset="0"/>
                </a:rPr>
                <a:t>*1 EPA visa is currently limited to Indonesia, the Philippines, and Vietnam. Requirements vary by country.</a:t>
              </a:r>
            </a:p>
            <a:p>
              <a:pPr algn="just" defTabSz="457200" fontAlgn="base"/>
              <a:r>
                <a:rPr lang="en-US" altLang="ja-JP" sz="850" dirty="0">
                  <a:solidFill>
                    <a:schemeClr val="tx1">
                      <a:lumMod val="50000"/>
                    </a:schemeClr>
                  </a:solidFill>
                  <a:latin typeface="Arial" panose="020B0604020202020204" pitchFamily="34" charset="0"/>
                  <a:ea typeface="Meiryo UI" panose="020B0604030504040204" pitchFamily="50" charset="-128"/>
                  <a:cs typeface="Arial" panose="020B0604020202020204" pitchFamily="34" charset="0"/>
                </a:rPr>
                <a:t>*3 Those who finish technical intern training (ii) can switch to specified skilled worker visa without any test, which many of them do. In future, technical intern training will be replaced by the employment and training system.</a:t>
              </a:r>
            </a:p>
          </p:txBody>
        </p:sp>
      </p:grpSp>
      <p:sp>
        <p:nvSpPr>
          <p:cNvPr id="8" name="テキスト ボックス 7"/>
          <p:cNvSpPr txBox="1"/>
          <p:nvPr/>
        </p:nvSpPr>
        <p:spPr>
          <a:xfrm>
            <a:off x="177796" y="965385"/>
            <a:ext cx="11879915" cy="1077218"/>
          </a:xfrm>
          <a:prstGeom prst="rect">
            <a:avLst/>
          </a:prstGeom>
          <a:noFill/>
        </p:spPr>
        <p:txBody>
          <a:bodyPr wrap="square" rtlCol="0">
            <a:spAutoFit/>
          </a:bodyPr>
          <a:lstStyle/>
          <a:p>
            <a:pPr marL="285750" indent="-285750">
              <a:buFont typeface="Arial" panose="020B0604020202020204" pitchFamily="34" charset="0"/>
              <a:buChar char="•"/>
            </a:pPr>
            <a:r>
              <a:rPr kumimoji="1" lang="en-US" altLang="ja-JP" sz="1600" dirty="0">
                <a:latin typeface="Meiryo UI" panose="020B0604030504040204" pitchFamily="50" charset="-128"/>
                <a:ea typeface="Meiryo UI" panose="020B0604030504040204" pitchFamily="50" charset="-128"/>
              </a:rPr>
              <a:t>There are many foreign care workers working in this field, and the working environment is favorable for foreigners.</a:t>
            </a:r>
          </a:p>
          <a:p>
            <a:pPr marL="285750" indent="-285750">
              <a:buFont typeface="Arial" panose="020B0604020202020204" pitchFamily="34" charset="0"/>
              <a:buChar char="•"/>
            </a:pPr>
            <a:r>
              <a:rPr kumimoji="1" lang="en-US" altLang="ja-JP" sz="1600" dirty="0">
                <a:latin typeface="Meiryo UI" panose="020B0604030504040204" pitchFamily="50" charset="-128"/>
                <a:ea typeface="Meiryo UI" panose="020B0604030504040204" pitchFamily="50" charset="-128"/>
              </a:rPr>
              <a:t>Care work provides a stable income from the first year, so you can even send money to your home.</a:t>
            </a:r>
          </a:p>
          <a:p>
            <a:pPr marL="285750" indent="-285750">
              <a:buFont typeface="Arial" panose="020B0604020202020204" pitchFamily="34" charset="0"/>
              <a:buChar char="•"/>
            </a:pPr>
            <a:r>
              <a:rPr kumimoji="1" lang="en-US" altLang="ja-JP" sz="1600" dirty="0">
                <a:latin typeface="Meiryo UI" panose="020B0604030504040204" pitchFamily="50" charset="-128"/>
                <a:ea typeface="Meiryo UI" panose="020B0604030504040204" pitchFamily="50" charset="-128"/>
              </a:rPr>
              <a:t>There is a system in place to evaluate caregivers as a specialist, you can increase your wages if you work hard to gain experience and obtain qualifications.</a:t>
            </a:r>
            <a:endParaRPr kumimoji="1" lang="ja-JP" altLang="en-US" sz="16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6781315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C9E03D-4967-1946-0F3C-DC735C05B2FA}"/>
            </a:ext>
          </a:extLst>
        </p:cNvPr>
        <p:cNvGrpSpPr/>
        <p:nvPr/>
      </p:nvGrpSpPr>
      <p:grpSpPr>
        <a:xfrm>
          <a:off x="0" y="0"/>
          <a:ext cx="0" cy="0"/>
          <a:chOff x="0" y="0"/>
          <a:chExt cx="0" cy="0"/>
        </a:xfrm>
      </p:grpSpPr>
      <p:sp>
        <p:nvSpPr>
          <p:cNvPr id="12" name="タイトル 11">
            <a:extLst>
              <a:ext uri="{FF2B5EF4-FFF2-40B4-BE49-F238E27FC236}">
                <a16:creationId xmlns:a16="http://schemas.microsoft.com/office/drawing/2014/main" id="{C0EBF905-4153-FD55-52EF-1B102EE68A65}"/>
              </a:ext>
            </a:extLst>
          </p:cNvPr>
          <p:cNvSpPr>
            <a:spLocks noGrp="1"/>
          </p:cNvSpPr>
          <p:nvPr>
            <p:ph type="title"/>
          </p:nvPr>
        </p:nvSpPr>
        <p:spPr/>
        <p:txBody>
          <a:bodyPr rtlCol="0">
            <a:normAutofit/>
          </a:bodyPr>
          <a:lstStyle/>
          <a:p>
            <a:r>
              <a:rPr lang="en-US" altLang="ja-JP" sz="2800" dirty="0"/>
              <a:t>Support system for living and working with peace of mind</a:t>
            </a:r>
            <a:endParaRPr lang="ja-JP" altLang="en-US" sz="2800" dirty="0"/>
          </a:p>
        </p:txBody>
      </p:sp>
      <p:sp>
        <p:nvSpPr>
          <p:cNvPr id="5" name="テキスト プレースホルダー 17">
            <a:extLst>
              <a:ext uri="{FF2B5EF4-FFF2-40B4-BE49-F238E27FC236}">
                <a16:creationId xmlns:a16="http://schemas.microsoft.com/office/drawing/2014/main" id="{0F9BABF9-B5A0-7008-3DE0-8C2A7D322A10}"/>
              </a:ext>
            </a:extLst>
          </p:cNvPr>
          <p:cNvSpPr txBox="1">
            <a:spLocks/>
          </p:cNvSpPr>
          <p:nvPr/>
        </p:nvSpPr>
        <p:spPr>
          <a:xfrm>
            <a:off x="381685" y="1019176"/>
            <a:ext cx="11520488" cy="1456344"/>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eiryo UI" panose="020B0604030504040204" pitchFamily="50" charset="-128"/>
                <a:ea typeface="Meiryo UI"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eiryo UI" panose="020B0604030504040204" pitchFamily="50" charset="-128"/>
                <a:ea typeface="Meiryo UI"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eiryo UI" panose="020B0604030504040204" pitchFamily="50" charset="-128"/>
                <a:ea typeface="Meiryo UI"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t>Even after you start working in the nursing care industry in Japan, there is support for you to acquire specialized skills to advance your career. You can study with peace of mind, as employers and local governments will provide support for Japanese language studies and daily life.</a:t>
            </a:r>
          </a:p>
          <a:p>
            <a:r>
              <a:rPr lang="en-US" altLang="ja-JP" sz="2000" dirty="0"/>
              <a:t>The country has good public safety, regulations on long working hours, and well-established medical and welfare systems. Foreigners can work and live with peace of mind.</a:t>
            </a:r>
          </a:p>
        </p:txBody>
      </p:sp>
      <p:sp>
        <p:nvSpPr>
          <p:cNvPr id="2" name="スライド番号プレースホルダー 2">
            <a:extLst>
              <a:ext uri="{FF2B5EF4-FFF2-40B4-BE49-F238E27FC236}">
                <a16:creationId xmlns:a16="http://schemas.microsoft.com/office/drawing/2014/main" id="{E46B01CD-2547-A183-53B9-43FC9194FE8F}"/>
              </a:ext>
            </a:extLst>
          </p:cNvPr>
          <p:cNvSpPr>
            <a:spLocks noGrp="1"/>
          </p:cNvSpPr>
          <p:nvPr>
            <p:ph type="sldNum" sz="quarter" idx="12"/>
          </p:nvPr>
        </p:nvSpPr>
        <p:spPr>
          <a:xfrm>
            <a:off x="11231217" y="6518050"/>
            <a:ext cx="960783" cy="339950"/>
          </a:xfrm>
        </p:spPr>
        <p:txBody>
          <a:bodyPr rtlCol="0"/>
          <a:lstStyle/>
          <a:p>
            <a:pPr algn="ctr" rtl="0"/>
            <a:fld id="{03DC2DEF-D2FE-4B45-ABA4-9F153FD1C98A}" type="slidenum">
              <a:rPr lang="en-US" altLang="ja-JP" sz="1500" smtClean="0"/>
              <a:pPr algn="ctr" rtl="0"/>
              <a:t>5</a:t>
            </a:fld>
            <a:endParaRPr lang="ja-JP" altLang="en-US" sz="1500"/>
          </a:p>
        </p:txBody>
      </p:sp>
      <p:sp>
        <p:nvSpPr>
          <p:cNvPr id="17" name="角丸四角形吹き出し 14">
            <a:extLst>
              <a:ext uri="{FF2B5EF4-FFF2-40B4-BE49-F238E27FC236}">
                <a16:creationId xmlns:a16="http://schemas.microsoft.com/office/drawing/2014/main" id="{8B2894D1-637A-1766-6C90-9DA7525E00AE}"/>
              </a:ext>
            </a:extLst>
          </p:cNvPr>
          <p:cNvSpPr/>
          <p:nvPr/>
        </p:nvSpPr>
        <p:spPr>
          <a:xfrm>
            <a:off x="9047894" y="5475414"/>
            <a:ext cx="2671313" cy="900000"/>
          </a:xfrm>
          <a:prstGeom prst="wedgeRoundRectCallout">
            <a:avLst>
              <a:gd name="adj1" fmla="val 33684"/>
              <a:gd name="adj2" fmla="val 6322"/>
              <a:gd name="adj3" fmla="val 16667"/>
            </a:avLst>
          </a:prstGeom>
          <a:solidFill>
            <a:srgbClr val="FFF6DD"/>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kumimoji="1" lang="en-US" altLang="ja-JP" sz="1600" dirty="0">
              <a:solidFill>
                <a:schemeClr val="tx1"/>
              </a:solidFill>
              <a:latin typeface="Meiryo UI" panose="020B0604030504040204" pitchFamily="50" charset="-128"/>
              <a:ea typeface="Meiryo UI" panose="020B0604030504040204" pitchFamily="50" charset="-128"/>
            </a:endParaRPr>
          </a:p>
          <a:p>
            <a:pPr algn="ctr"/>
            <a:r>
              <a:rPr kumimoji="1" lang="en-US" altLang="ja-JP" sz="1600" dirty="0">
                <a:solidFill>
                  <a:schemeClr val="tx1"/>
                </a:solidFill>
                <a:latin typeface="Meiryo UI" panose="020B0604030504040204" pitchFamily="50" charset="-128"/>
                <a:ea typeface="Meiryo UI" panose="020B0604030504040204" pitchFamily="50" charset="-128"/>
              </a:rPr>
              <a:t>You can get support for getting national qualifications</a:t>
            </a:r>
          </a:p>
          <a:p>
            <a:pPr algn="ctr"/>
            <a:endParaRPr kumimoji="1" lang="en-US" altLang="ja-JP" sz="1600" dirty="0">
              <a:solidFill>
                <a:schemeClr val="tx1"/>
              </a:solidFill>
              <a:latin typeface="Meiryo UI" panose="020B0604030504040204" pitchFamily="50" charset="-128"/>
              <a:ea typeface="Meiryo UI" panose="020B0604030504040204" pitchFamily="50" charset="-128"/>
            </a:endParaRPr>
          </a:p>
        </p:txBody>
      </p:sp>
      <p:sp>
        <p:nvSpPr>
          <p:cNvPr id="18" name="角丸四角形吹き出し 14">
            <a:extLst>
              <a:ext uri="{FF2B5EF4-FFF2-40B4-BE49-F238E27FC236}">
                <a16:creationId xmlns:a16="http://schemas.microsoft.com/office/drawing/2014/main" id="{B699D0B2-869E-0490-EFCC-C5B6D6223D57}"/>
              </a:ext>
            </a:extLst>
          </p:cNvPr>
          <p:cNvSpPr/>
          <p:nvPr/>
        </p:nvSpPr>
        <p:spPr>
          <a:xfrm>
            <a:off x="9055494" y="4477621"/>
            <a:ext cx="2656114" cy="900000"/>
          </a:xfrm>
          <a:prstGeom prst="wedgeRoundRectCallout">
            <a:avLst>
              <a:gd name="adj1" fmla="val 22164"/>
              <a:gd name="adj2" fmla="val -5390"/>
              <a:gd name="adj3" fmla="val 16667"/>
            </a:avLst>
          </a:prstGeom>
          <a:solidFill>
            <a:srgbClr val="FDF1E9"/>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kumimoji="1" lang="en-US" altLang="ja-JP" sz="1600" dirty="0">
              <a:solidFill>
                <a:srgbClr val="000000"/>
              </a:solidFill>
              <a:latin typeface="Meiryo UI" panose="020B0604030504040204" pitchFamily="50" charset="-128"/>
              <a:ea typeface="Meiryo UI" panose="020B0604030504040204" pitchFamily="50" charset="-128"/>
            </a:endParaRPr>
          </a:p>
          <a:p>
            <a:pPr algn="ctr"/>
            <a:r>
              <a:rPr kumimoji="1" lang="en-US" altLang="ja-JP" sz="1600" dirty="0">
                <a:solidFill>
                  <a:srgbClr val="000000"/>
                </a:solidFill>
                <a:latin typeface="Meiryo UI" panose="020B0604030504040204" pitchFamily="50" charset="-128"/>
                <a:ea typeface="Meiryo UI" panose="020B0604030504040204" pitchFamily="50" charset="-128"/>
              </a:rPr>
              <a:t>Safe and clean </a:t>
            </a:r>
          </a:p>
          <a:p>
            <a:pPr algn="ctr"/>
            <a:r>
              <a:rPr kumimoji="1" lang="en-US" altLang="ja-JP" sz="1600" dirty="0">
                <a:solidFill>
                  <a:srgbClr val="000000"/>
                </a:solidFill>
                <a:latin typeface="Meiryo UI" panose="020B0604030504040204" pitchFamily="50" charset="-128"/>
                <a:ea typeface="Meiryo UI" panose="020B0604030504040204" pitchFamily="50" charset="-128"/>
              </a:rPr>
              <a:t>without any trash on the road</a:t>
            </a:r>
          </a:p>
          <a:p>
            <a:pPr algn="ctr"/>
            <a:endParaRPr kumimoji="1" lang="en-US" altLang="ja-JP" sz="1600" dirty="0">
              <a:solidFill>
                <a:srgbClr val="000000"/>
              </a:solidFill>
              <a:latin typeface="Meiryo UI" panose="020B0604030504040204" pitchFamily="50" charset="-128"/>
              <a:ea typeface="Meiryo UI" panose="020B0604030504040204" pitchFamily="50" charset="-128"/>
            </a:endParaRPr>
          </a:p>
        </p:txBody>
      </p:sp>
      <p:sp>
        <p:nvSpPr>
          <p:cNvPr id="19" name="角丸四角形吹き出し 14">
            <a:extLst>
              <a:ext uri="{FF2B5EF4-FFF2-40B4-BE49-F238E27FC236}">
                <a16:creationId xmlns:a16="http://schemas.microsoft.com/office/drawing/2014/main" id="{F7FC0EDA-BA86-6130-03EA-5B983704E050}"/>
              </a:ext>
            </a:extLst>
          </p:cNvPr>
          <p:cNvSpPr/>
          <p:nvPr/>
        </p:nvSpPr>
        <p:spPr>
          <a:xfrm>
            <a:off x="6200241" y="4477621"/>
            <a:ext cx="2656114" cy="900000"/>
          </a:xfrm>
          <a:prstGeom prst="wedgeRoundRectCallout">
            <a:avLst>
              <a:gd name="adj1" fmla="val 27286"/>
              <a:gd name="adj2" fmla="val -38035"/>
              <a:gd name="adj3" fmla="val 16667"/>
            </a:avLst>
          </a:prstGeom>
          <a:solidFill>
            <a:srgbClr val="FFF6DD"/>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kumimoji="1" lang="en-US" altLang="ja-JP" sz="1600" dirty="0">
              <a:solidFill>
                <a:schemeClr val="tx1"/>
              </a:solidFill>
              <a:latin typeface="Meiryo UI" panose="020B0604030504040204" pitchFamily="50" charset="-128"/>
              <a:ea typeface="Meiryo UI" panose="020B0604030504040204" pitchFamily="50" charset="-128"/>
            </a:endParaRPr>
          </a:p>
          <a:p>
            <a:pPr algn="ctr"/>
            <a:r>
              <a:rPr kumimoji="1" lang="en-US" altLang="ja-JP" sz="1600" dirty="0">
                <a:solidFill>
                  <a:schemeClr val="tx1"/>
                </a:solidFill>
                <a:latin typeface="Meiryo UI" panose="020B0604030504040204" pitchFamily="50" charset="-128"/>
                <a:ea typeface="Meiryo UI" panose="020B0604030504040204" pitchFamily="50" charset="-128"/>
              </a:rPr>
              <a:t>You can take days off and </a:t>
            </a:r>
          </a:p>
          <a:p>
            <a:pPr algn="ctr"/>
            <a:r>
              <a:rPr kumimoji="1" lang="en-US" altLang="ja-JP" sz="1600" dirty="0">
                <a:solidFill>
                  <a:schemeClr val="tx1"/>
                </a:solidFill>
                <a:latin typeface="Meiryo UI" panose="020B0604030504040204" pitchFamily="50" charset="-128"/>
                <a:ea typeface="Meiryo UI" panose="020B0604030504040204" pitchFamily="50" charset="-128"/>
              </a:rPr>
              <a:t>enjoy private life</a:t>
            </a:r>
          </a:p>
          <a:p>
            <a:pPr algn="ctr"/>
            <a:endParaRPr kumimoji="1" lang="en-US" altLang="ja-JP" sz="1600" dirty="0">
              <a:solidFill>
                <a:schemeClr val="tx1"/>
              </a:solidFill>
              <a:latin typeface="Meiryo UI" panose="020B0604030504040204" pitchFamily="50" charset="-128"/>
              <a:ea typeface="Meiryo UI" panose="020B0604030504040204" pitchFamily="50" charset="-128"/>
            </a:endParaRPr>
          </a:p>
        </p:txBody>
      </p:sp>
      <p:sp>
        <p:nvSpPr>
          <p:cNvPr id="20" name="角丸四角形吹き出し 14">
            <a:extLst>
              <a:ext uri="{FF2B5EF4-FFF2-40B4-BE49-F238E27FC236}">
                <a16:creationId xmlns:a16="http://schemas.microsoft.com/office/drawing/2014/main" id="{16F2860B-E508-6494-FC11-3C1BEAB4B89F}"/>
              </a:ext>
            </a:extLst>
          </p:cNvPr>
          <p:cNvSpPr/>
          <p:nvPr/>
        </p:nvSpPr>
        <p:spPr>
          <a:xfrm>
            <a:off x="6200241" y="5495803"/>
            <a:ext cx="2656114" cy="900000"/>
          </a:xfrm>
          <a:prstGeom prst="wedgeRoundRectCallout">
            <a:avLst>
              <a:gd name="adj1" fmla="val -27126"/>
              <a:gd name="adj2" fmla="val -17508"/>
              <a:gd name="adj3" fmla="val 16667"/>
            </a:avLst>
          </a:prstGeom>
          <a:solidFill>
            <a:srgbClr val="FDF1E9"/>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kumimoji="1" lang="en-US" altLang="ja-JP" sz="1600" dirty="0">
              <a:solidFill>
                <a:schemeClr val="tx1"/>
              </a:solidFill>
              <a:latin typeface="Meiryo UI" panose="020B0604030504040204" pitchFamily="50" charset="-128"/>
              <a:ea typeface="Meiryo UI" panose="020B0604030504040204" pitchFamily="50" charset="-128"/>
            </a:endParaRPr>
          </a:p>
          <a:p>
            <a:pPr algn="ctr"/>
            <a:r>
              <a:rPr kumimoji="1" lang="en-US" altLang="ja-JP" sz="1600" dirty="0">
                <a:solidFill>
                  <a:schemeClr val="tx1"/>
                </a:solidFill>
                <a:latin typeface="Meiryo UI" panose="020B0604030504040204" pitchFamily="50" charset="-128"/>
                <a:ea typeface="Meiryo UI" panose="020B0604030504040204" pitchFamily="50" charset="-128"/>
              </a:rPr>
              <a:t>You have medical insurance even in case of illness</a:t>
            </a:r>
          </a:p>
          <a:p>
            <a:pPr algn="ctr"/>
            <a:endParaRPr kumimoji="1" lang="en-US" altLang="ja-JP" sz="1600" dirty="0">
              <a:solidFill>
                <a:schemeClr val="tx1"/>
              </a:solidFill>
              <a:latin typeface="Meiryo UI" panose="020B0604030504040204" pitchFamily="50" charset="-128"/>
              <a:ea typeface="Meiryo UI" panose="020B0604030504040204" pitchFamily="50" charset="-128"/>
            </a:endParaRPr>
          </a:p>
        </p:txBody>
      </p:sp>
      <p:sp>
        <p:nvSpPr>
          <p:cNvPr id="21" name="角丸四角形 20"/>
          <p:cNvSpPr/>
          <p:nvPr/>
        </p:nvSpPr>
        <p:spPr>
          <a:xfrm>
            <a:off x="508110" y="2618156"/>
            <a:ext cx="5292712" cy="4264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chemeClr val="tx1"/>
                </a:solidFill>
                <a:latin typeface="Meiryo UI" panose="020B0604030504040204" pitchFamily="50" charset="-128"/>
                <a:ea typeface="Meiryo UI" panose="020B0604030504040204" pitchFamily="50" charset="-128"/>
              </a:rPr>
              <a:t>Government support and systems</a:t>
            </a:r>
          </a:p>
        </p:txBody>
      </p:sp>
      <p:sp>
        <p:nvSpPr>
          <p:cNvPr id="22" name="タイトル 11">
            <a:extLst>
              <a:ext uri="{FF2B5EF4-FFF2-40B4-BE49-F238E27FC236}">
                <a16:creationId xmlns:a16="http://schemas.microsoft.com/office/drawing/2014/main" id="{7454D686-CF77-C468-A309-1B95EFF5772C}"/>
              </a:ext>
            </a:extLst>
          </p:cNvPr>
          <p:cNvSpPr txBox="1">
            <a:spLocks/>
          </p:cNvSpPr>
          <p:nvPr/>
        </p:nvSpPr>
        <p:spPr>
          <a:xfrm>
            <a:off x="6885468" y="4051877"/>
            <a:ext cx="4321267" cy="352944"/>
          </a:xfrm>
          <a:prstGeom prst="rect">
            <a:avLst/>
          </a:prstGeom>
        </p:spPr>
        <p:txBody>
          <a:bodyPr rtlCol="0">
            <a:noAutofit/>
          </a:bodyPr>
          <a:lstStyle>
            <a:lvl1pPr algn="l" defTabSz="914400" rtl="0" eaLnBrk="1" latinLnBrk="0" hangingPunct="1">
              <a:lnSpc>
                <a:spcPct val="90000"/>
              </a:lnSpc>
              <a:spcBef>
                <a:spcPct val="0"/>
              </a:spcBef>
              <a:buNone/>
              <a:defRPr kumimoji="1" sz="3600" b="1" kern="1200">
                <a:solidFill>
                  <a:schemeClr val="tx1"/>
                </a:solidFill>
                <a:latin typeface="Meiryo UI" panose="020B0604030504040204" pitchFamily="50" charset="-128"/>
                <a:ea typeface="Meiryo UI" panose="020B0604030504040204" pitchFamily="50" charset="-128"/>
                <a:cs typeface="+mj-cs"/>
              </a:defRPr>
            </a:lvl1pPr>
          </a:lstStyle>
          <a:p>
            <a:r>
              <a:rPr lang="en-US" altLang="ja-JP" sz="1400" b="0" dirty="0">
                <a:solidFill>
                  <a:srgbClr val="000000"/>
                </a:solidFill>
              </a:rPr>
              <a:t>Comments of foreign care workers (examples)</a:t>
            </a:r>
            <a:endParaRPr lang="ja-JP" altLang="en-US" sz="1400" b="0" dirty="0">
              <a:solidFill>
                <a:srgbClr val="000000"/>
              </a:solidFill>
            </a:endParaRPr>
          </a:p>
        </p:txBody>
      </p:sp>
      <p:graphicFrame>
        <p:nvGraphicFramePr>
          <p:cNvPr id="23" name="表 22">
            <a:extLst>
              <a:ext uri="{FF2B5EF4-FFF2-40B4-BE49-F238E27FC236}">
                <a16:creationId xmlns:a16="http://schemas.microsoft.com/office/drawing/2014/main" id="{E61B8C8B-9189-962B-3630-B48E372DE69C}"/>
              </a:ext>
            </a:extLst>
          </p:cNvPr>
          <p:cNvGraphicFramePr>
            <a:graphicFrameLocks noGrp="1"/>
          </p:cNvGraphicFramePr>
          <p:nvPr>
            <p:extLst>
              <p:ext uri="{D42A27DB-BD31-4B8C-83A1-F6EECF244321}">
                <p14:modId xmlns:p14="http://schemas.microsoft.com/office/powerpoint/2010/main" val="3207358368"/>
              </p:ext>
            </p:extLst>
          </p:nvPr>
        </p:nvGraphicFramePr>
        <p:xfrm>
          <a:off x="6200241" y="2660832"/>
          <a:ext cx="5691722" cy="1093267"/>
        </p:xfrm>
        <a:graphic>
          <a:graphicData uri="http://schemas.openxmlformats.org/drawingml/2006/table">
            <a:tbl>
              <a:tblPr firstRow="1" bandRow="1">
                <a:tableStyleId>{5940675A-B579-460E-94D1-54222C63F5DA}</a:tableStyleId>
              </a:tblPr>
              <a:tblGrid>
                <a:gridCol w="1363534">
                  <a:extLst>
                    <a:ext uri="{9D8B030D-6E8A-4147-A177-3AD203B41FA5}">
                      <a16:colId xmlns:a16="http://schemas.microsoft.com/office/drawing/2014/main" val="197236556"/>
                    </a:ext>
                  </a:extLst>
                </a:gridCol>
                <a:gridCol w="4328188">
                  <a:extLst>
                    <a:ext uri="{9D8B030D-6E8A-4147-A177-3AD203B41FA5}">
                      <a16:colId xmlns:a16="http://schemas.microsoft.com/office/drawing/2014/main" val="2361224101"/>
                    </a:ext>
                  </a:extLst>
                </a:gridCol>
              </a:tblGrid>
              <a:tr h="238225">
                <a:tc>
                  <a:txBody>
                    <a:bodyPr/>
                    <a:lstStyle/>
                    <a:p>
                      <a:pPr algn="ctr"/>
                      <a:endParaRPr lang="ja-JP" altLang="en-US" sz="1600" dirty="0">
                        <a:latin typeface="Meiryo UI" panose="020B0604030504040204" pitchFamily="50" charset="-128"/>
                        <a:ea typeface="Meiryo UI" panose="020B0604030504040204" pitchFamily="50" charset="-128"/>
                      </a:endParaRPr>
                    </a:p>
                  </a:txBody>
                  <a:tcPr>
                    <a:solidFill>
                      <a:schemeClr val="accent1">
                        <a:lumMod val="20000"/>
                        <a:lumOff val="80000"/>
                      </a:schemeClr>
                    </a:solidFill>
                  </a:tcPr>
                </a:tc>
                <a:tc>
                  <a:txBody>
                    <a:bodyPr/>
                    <a:lstStyle/>
                    <a:p>
                      <a:pPr algn="ctr"/>
                      <a:r>
                        <a:rPr lang="en-US" altLang="ja-JP" sz="1600" b="1" dirty="0">
                          <a:solidFill>
                            <a:schemeClr val="tx1"/>
                          </a:solidFill>
                          <a:latin typeface="Arial" panose="020B0604020202020204" pitchFamily="34" charset="0"/>
                          <a:ea typeface="Meiryo UI" panose="020B0604030504040204" pitchFamily="50" charset="-128"/>
                          <a:cs typeface="Arial" panose="020B0604020202020204" pitchFamily="34" charset="0"/>
                        </a:rPr>
                        <a:t>Medical insurance</a:t>
                      </a:r>
                      <a:endParaRPr lang="ja-JP" altLang="en-US" sz="1600" b="1" dirty="0">
                        <a:solidFill>
                          <a:schemeClr val="tx1"/>
                        </a:solidFill>
                        <a:latin typeface="Arial" panose="020B0604020202020204" pitchFamily="34" charset="0"/>
                        <a:ea typeface="Meiryo UI" panose="020B0604030504040204" pitchFamily="50" charset="-128"/>
                        <a:cs typeface="Arial" panose="020B0604020202020204" pitchFamily="34" charset="0"/>
                      </a:endParaRPr>
                    </a:p>
                  </a:txBody>
                  <a:tcPr>
                    <a:solidFill>
                      <a:schemeClr val="accent1">
                        <a:lumMod val="20000"/>
                        <a:lumOff val="80000"/>
                      </a:schemeClr>
                    </a:solidFill>
                  </a:tcPr>
                </a:tc>
                <a:extLst>
                  <a:ext uri="{0D108BD9-81ED-4DB2-BD59-A6C34878D82A}">
                    <a16:rowId xmlns:a16="http://schemas.microsoft.com/office/drawing/2014/main" val="2009913680"/>
                  </a:ext>
                </a:extLst>
              </a:tr>
              <a:tr h="757987">
                <a:tc>
                  <a:txBody>
                    <a:bodyPr/>
                    <a:lstStyle/>
                    <a:p>
                      <a:pPr algn="ctr"/>
                      <a:r>
                        <a:rPr kumimoji="1" lang="en-US" altLang="ja-JP" sz="1600" b="0" dirty="0">
                          <a:solidFill>
                            <a:schemeClr val="tx1"/>
                          </a:solidFill>
                          <a:latin typeface="Arial" panose="020B0604020202020204" pitchFamily="34" charset="0"/>
                          <a:ea typeface="Meiryo UI" panose="020B0604030504040204" pitchFamily="50" charset="-128"/>
                          <a:cs typeface="Arial" panose="020B0604020202020204" pitchFamily="34" charset="0"/>
                        </a:rPr>
                        <a:t>Detail</a:t>
                      </a:r>
                      <a:endParaRPr kumimoji="1" lang="ja-JP" altLang="en-US" sz="1600" b="0" dirty="0">
                        <a:solidFill>
                          <a:schemeClr val="tx1"/>
                        </a:solidFill>
                        <a:latin typeface="Arial" panose="020B0604020202020204" pitchFamily="34" charset="0"/>
                        <a:ea typeface="Meiryo UI" panose="020B0604030504040204" pitchFamily="50" charset="-128"/>
                        <a:cs typeface="Arial" panose="020B0604020202020204" pitchFamily="34" charset="0"/>
                      </a:endParaRPr>
                    </a:p>
                  </a:txBody>
                  <a:tcPr anchor="ctr">
                    <a:solidFill>
                      <a:schemeClr val="accent1">
                        <a:lumMod val="20000"/>
                        <a:lumOff val="80000"/>
                      </a:schemeClr>
                    </a:solidFill>
                  </a:tcPr>
                </a:tc>
                <a:tc>
                  <a:txBody>
                    <a:bodyPr/>
                    <a:lstStyle/>
                    <a:p>
                      <a:pPr algn="l"/>
                      <a:r>
                        <a:rPr kumimoji="1" lang="en-US" altLang="ja-JP" sz="1600" b="0" dirty="0">
                          <a:solidFill>
                            <a:schemeClr val="tx1"/>
                          </a:solidFill>
                          <a:latin typeface="Meiryo UI" panose="020B0604030504040204" pitchFamily="50" charset="-128"/>
                          <a:ea typeface="Meiryo UI" panose="020B0604030504040204" pitchFamily="50" charset="-128"/>
                        </a:rPr>
                        <a:t>Medical costs partially insured in case of illness or injury</a:t>
                      </a:r>
                    </a:p>
                  </a:txBody>
                  <a:tcPr anchor="ctr">
                    <a:solidFill>
                      <a:schemeClr val="bg1"/>
                    </a:solidFill>
                  </a:tcPr>
                </a:tc>
                <a:extLst>
                  <a:ext uri="{0D108BD9-81ED-4DB2-BD59-A6C34878D82A}">
                    <a16:rowId xmlns:a16="http://schemas.microsoft.com/office/drawing/2014/main" val="1792298458"/>
                  </a:ext>
                </a:extLst>
              </a:tr>
            </a:tbl>
          </a:graphicData>
        </a:graphic>
      </p:graphicFrame>
      <p:sp>
        <p:nvSpPr>
          <p:cNvPr id="24" name="角丸四角形吹き出し 14">
            <a:extLst>
              <a:ext uri="{FF2B5EF4-FFF2-40B4-BE49-F238E27FC236}">
                <a16:creationId xmlns:a16="http://schemas.microsoft.com/office/drawing/2014/main" id="{7E1891C3-CF52-C5FE-B940-29900736CF0F}"/>
              </a:ext>
            </a:extLst>
          </p:cNvPr>
          <p:cNvSpPr/>
          <p:nvPr/>
        </p:nvSpPr>
        <p:spPr>
          <a:xfrm>
            <a:off x="10576874" y="2236477"/>
            <a:ext cx="1498862" cy="724418"/>
          </a:xfrm>
          <a:prstGeom prst="wedgeEllipseCallout">
            <a:avLst>
              <a:gd name="adj1" fmla="val -61175"/>
              <a:gd name="adj2" fmla="val 20576"/>
            </a:avLst>
          </a:prstGeom>
          <a:solidFill>
            <a:srgbClr val="FFC000"/>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kumimoji="1" lang="en-US" altLang="ja-JP" sz="1200" b="1" dirty="0">
                <a:solidFill>
                  <a:schemeClr val="tx1"/>
                </a:solidFill>
                <a:latin typeface="Meiryo UI" panose="020B0604030504040204" pitchFamily="50" charset="-128"/>
                <a:ea typeface="Meiryo UI" panose="020B0604030504040204" pitchFamily="50" charset="-128"/>
              </a:rPr>
              <a:t>Foreigners also eligible</a:t>
            </a:r>
          </a:p>
        </p:txBody>
      </p:sp>
      <p:sp>
        <p:nvSpPr>
          <p:cNvPr id="25" name="コンテンツ プレースホルダー 2">
            <a:extLst>
              <a:ext uri="{FF2B5EF4-FFF2-40B4-BE49-F238E27FC236}">
                <a16:creationId xmlns:a16="http://schemas.microsoft.com/office/drawing/2014/main" id="{99094956-5DFA-FAE7-50BA-28793B4F0628}"/>
              </a:ext>
            </a:extLst>
          </p:cNvPr>
          <p:cNvSpPr txBox="1">
            <a:spLocks/>
          </p:cNvSpPr>
          <p:nvPr/>
        </p:nvSpPr>
        <p:spPr>
          <a:xfrm>
            <a:off x="508110" y="3222191"/>
            <a:ext cx="1622141" cy="1291457"/>
          </a:xfrm>
          <a:prstGeom prst="rect">
            <a:avLst/>
          </a:prstGeom>
          <a:solidFill>
            <a:schemeClr val="accent1">
              <a:lumMod val="20000"/>
              <a:lumOff val="80000"/>
            </a:schemeClr>
          </a:solidFill>
        </p:spPr>
        <p:txBody>
          <a:bodyPr vert="horz" lIns="112524" tIns="56262" rIns="112524" bIns="56262"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20000"/>
              </a:lnSpc>
              <a:spcBef>
                <a:spcPts val="1477"/>
              </a:spcBef>
              <a:buNone/>
            </a:pPr>
            <a:endParaRPr lang="en-US" altLang="ja-JP" sz="1600" b="1" dirty="0">
              <a:latin typeface="Meiryo UI" panose="020B0604030504040204" pitchFamily="50" charset="-128"/>
              <a:ea typeface="Meiryo UI" panose="020B0604030504040204" pitchFamily="50" charset="-128"/>
            </a:endParaRPr>
          </a:p>
          <a:p>
            <a:pPr marL="0" indent="0" algn="ctr">
              <a:lnSpc>
                <a:spcPct val="120000"/>
              </a:lnSpc>
              <a:spcBef>
                <a:spcPts val="1477"/>
              </a:spcBef>
              <a:buNone/>
            </a:pPr>
            <a:r>
              <a:rPr lang="en-US" altLang="ja-JP" sz="1600" b="1" dirty="0">
                <a:latin typeface="Meiryo UI" panose="020B0604030504040204" pitchFamily="50" charset="-128"/>
                <a:ea typeface="Meiryo UI" panose="020B0604030504040204" pitchFamily="50" charset="-128"/>
              </a:rPr>
              <a:t>Japanese language, nursing care </a:t>
            </a:r>
          </a:p>
          <a:p>
            <a:pPr marL="0" indent="0" algn="ctr">
              <a:lnSpc>
                <a:spcPct val="120000"/>
              </a:lnSpc>
              <a:spcBef>
                <a:spcPts val="1477"/>
              </a:spcBef>
              <a:buNone/>
            </a:pPr>
            <a:endParaRPr lang="en-US" altLang="ja-JP" sz="1600" dirty="0">
              <a:latin typeface="Meiryo UI" panose="020B0604030504040204" pitchFamily="50" charset="-128"/>
              <a:ea typeface="Meiryo UI" panose="020B0604030504040204" pitchFamily="50" charset="-128"/>
            </a:endParaRPr>
          </a:p>
        </p:txBody>
      </p:sp>
      <p:sp>
        <p:nvSpPr>
          <p:cNvPr id="26" name="コンテンツ プレースホルダー 2">
            <a:extLst>
              <a:ext uri="{FF2B5EF4-FFF2-40B4-BE49-F238E27FC236}">
                <a16:creationId xmlns:a16="http://schemas.microsoft.com/office/drawing/2014/main" id="{99094956-5DFA-FAE7-50BA-28793B4F0628}"/>
              </a:ext>
            </a:extLst>
          </p:cNvPr>
          <p:cNvSpPr txBox="1">
            <a:spLocks/>
          </p:cNvSpPr>
          <p:nvPr/>
        </p:nvSpPr>
        <p:spPr>
          <a:xfrm>
            <a:off x="2343395" y="3222192"/>
            <a:ext cx="1622141" cy="1291456"/>
          </a:xfrm>
          <a:prstGeom prst="rect">
            <a:avLst/>
          </a:prstGeom>
          <a:solidFill>
            <a:schemeClr val="accent2">
              <a:lumMod val="20000"/>
              <a:lumOff val="80000"/>
            </a:schemeClr>
          </a:solidFill>
        </p:spPr>
        <p:txBody>
          <a:bodyPr vert="horz" lIns="112524" tIns="56262" rIns="112524" bIns="56262"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20000"/>
              </a:lnSpc>
              <a:spcBef>
                <a:spcPts val="1477"/>
              </a:spcBef>
              <a:buNone/>
            </a:pPr>
            <a:endParaRPr lang="en-US" altLang="ja-JP" sz="1600" b="1" dirty="0">
              <a:latin typeface="Meiryo UI" panose="020B0604030504040204" pitchFamily="50" charset="-128"/>
              <a:ea typeface="Meiryo UI" panose="020B0604030504040204" pitchFamily="50" charset="-128"/>
            </a:endParaRPr>
          </a:p>
          <a:p>
            <a:pPr marL="0" indent="0" algn="ctr">
              <a:lnSpc>
                <a:spcPct val="120000"/>
              </a:lnSpc>
              <a:spcBef>
                <a:spcPts val="1477"/>
              </a:spcBef>
              <a:buNone/>
            </a:pPr>
            <a:r>
              <a:rPr lang="en-US" altLang="ja-JP" sz="1600" b="1" dirty="0">
                <a:latin typeface="Meiryo UI" panose="020B0604030504040204" pitchFamily="50" charset="-128"/>
                <a:ea typeface="Meiryo UI" panose="020B0604030504040204" pitchFamily="50" charset="-128"/>
              </a:rPr>
              <a:t>Life and work</a:t>
            </a:r>
          </a:p>
          <a:p>
            <a:pPr marL="0" indent="0" algn="ctr">
              <a:lnSpc>
                <a:spcPct val="120000"/>
              </a:lnSpc>
              <a:spcBef>
                <a:spcPts val="1477"/>
              </a:spcBef>
              <a:buNone/>
            </a:pPr>
            <a:endParaRPr lang="en-US" altLang="ja-JP" sz="1600" dirty="0">
              <a:latin typeface="Meiryo UI" panose="020B0604030504040204" pitchFamily="50" charset="-128"/>
              <a:ea typeface="Meiryo UI" panose="020B0604030504040204" pitchFamily="50" charset="-128"/>
            </a:endParaRPr>
          </a:p>
        </p:txBody>
      </p:sp>
      <p:sp>
        <p:nvSpPr>
          <p:cNvPr id="27" name="コンテンツ プレースホルダー 2">
            <a:extLst>
              <a:ext uri="{FF2B5EF4-FFF2-40B4-BE49-F238E27FC236}">
                <a16:creationId xmlns:a16="http://schemas.microsoft.com/office/drawing/2014/main" id="{99094956-5DFA-FAE7-50BA-28793B4F0628}"/>
              </a:ext>
            </a:extLst>
          </p:cNvPr>
          <p:cNvSpPr txBox="1">
            <a:spLocks/>
          </p:cNvSpPr>
          <p:nvPr/>
        </p:nvSpPr>
        <p:spPr>
          <a:xfrm>
            <a:off x="4178680" y="3214769"/>
            <a:ext cx="1622141" cy="1298879"/>
          </a:xfrm>
          <a:prstGeom prst="rect">
            <a:avLst/>
          </a:prstGeom>
          <a:solidFill>
            <a:schemeClr val="accent1">
              <a:lumMod val="20000"/>
              <a:lumOff val="80000"/>
            </a:schemeClr>
          </a:solidFill>
        </p:spPr>
        <p:txBody>
          <a:bodyPr vert="horz" lIns="112524" tIns="56262" rIns="112524" bIns="56262"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20000"/>
              </a:lnSpc>
              <a:spcBef>
                <a:spcPts val="1477"/>
              </a:spcBef>
              <a:buNone/>
            </a:pPr>
            <a:r>
              <a:rPr lang="en-US" altLang="ja-JP" sz="1600" b="1" dirty="0">
                <a:latin typeface="Meiryo UI" panose="020B0604030504040204" pitchFamily="50" charset="-128"/>
                <a:ea typeface="Meiryo UI" panose="020B0604030504040204" pitchFamily="50" charset="-128"/>
              </a:rPr>
              <a:t>Support desk</a:t>
            </a:r>
          </a:p>
        </p:txBody>
      </p:sp>
      <p:pic>
        <p:nvPicPr>
          <p:cNvPr id="4" name="図 3" descr="QR コード&#10;&#10;AI によって生成されたコンテンツは間違っている可能性があります。">
            <a:extLst>
              <a:ext uri="{FF2B5EF4-FFF2-40B4-BE49-F238E27FC236}">
                <a16:creationId xmlns:a16="http://schemas.microsoft.com/office/drawing/2014/main" id="{1289DE0E-66F8-6BC5-93B1-43477DB5776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77803" y="4712399"/>
            <a:ext cx="1280837" cy="1280837"/>
          </a:xfrm>
          <a:prstGeom prst="rect">
            <a:avLst/>
          </a:prstGeom>
        </p:spPr>
      </p:pic>
      <p:pic>
        <p:nvPicPr>
          <p:cNvPr id="7" name="図 6" descr="QR コード&#10;&#10;AI によって生成されたコンテンツは間違っている可能性があります。">
            <a:extLst>
              <a:ext uri="{FF2B5EF4-FFF2-40B4-BE49-F238E27FC236}">
                <a16:creationId xmlns:a16="http://schemas.microsoft.com/office/drawing/2014/main" id="{811E8F2C-298A-8FFB-A64D-AF20FAA12C2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55365" y="4714602"/>
            <a:ext cx="1280837" cy="1280837"/>
          </a:xfrm>
          <a:prstGeom prst="rect">
            <a:avLst/>
          </a:prstGeom>
        </p:spPr>
      </p:pic>
      <p:sp>
        <p:nvSpPr>
          <p:cNvPr id="11" name="Freeform 13">
            <a:extLst>
              <a:ext uri="{FF2B5EF4-FFF2-40B4-BE49-F238E27FC236}">
                <a16:creationId xmlns:a16="http://schemas.microsoft.com/office/drawing/2014/main" id="{C6FB66E6-E724-A452-DEC0-F92038B0DA93}"/>
              </a:ext>
            </a:extLst>
          </p:cNvPr>
          <p:cNvSpPr/>
          <p:nvPr/>
        </p:nvSpPr>
        <p:spPr>
          <a:xfrm>
            <a:off x="669923" y="4666385"/>
            <a:ext cx="1326839" cy="1326851"/>
          </a:xfrm>
          <a:custGeom>
            <a:avLst/>
            <a:gdLst/>
            <a:ahLst/>
            <a:cxnLst/>
            <a:rect l="l" t="t" r="r" b="b"/>
            <a:pathLst>
              <a:path w="3290087" h="3290117">
                <a:moveTo>
                  <a:pt x="0" y="0"/>
                </a:moveTo>
                <a:lnTo>
                  <a:pt x="3290088" y="0"/>
                </a:lnTo>
                <a:lnTo>
                  <a:pt x="3290088" y="3290117"/>
                </a:lnTo>
                <a:lnTo>
                  <a:pt x="0" y="3290117"/>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ja-JP" altLang="en-US" dirty="0"/>
          </a:p>
        </p:txBody>
      </p:sp>
    </p:spTree>
    <p:extLst>
      <p:ext uri="{BB962C8B-B14F-4D97-AF65-F5344CB8AC3E}">
        <p14:creationId xmlns:p14="http://schemas.microsoft.com/office/powerpoint/2010/main" val="3836771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矢印: 上 11">
            <a:extLst>
              <a:ext uri="{FF2B5EF4-FFF2-40B4-BE49-F238E27FC236}">
                <a16:creationId xmlns:a16="http://schemas.microsoft.com/office/drawing/2014/main" id="{F3B7891D-992E-D23D-6A28-1CD732281CCF}"/>
              </a:ext>
            </a:extLst>
          </p:cNvPr>
          <p:cNvSpPr/>
          <p:nvPr/>
        </p:nvSpPr>
        <p:spPr>
          <a:xfrm>
            <a:off x="7700106" y="4170403"/>
            <a:ext cx="705058" cy="1083307"/>
          </a:xfrm>
          <a:prstGeom prst="upArrow">
            <a:avLst>
              <a:gd name="adj1" fmla="val 50000"/>
              <a:gd name="adj2" fmla="val 2598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3" name="タイトル 2">
            <a:extLst>
              <a:ext uri="{FF2B5EF4-FFF2-40B4-BE49-F238E27FC236}">
                <a16:creationId xmlns:a16="http://schemas.microsoft.com/office/drawing/2014/main" id="{577EF179-E295-02F4-50D8-807186F869A6}"/>
              </a:ext>
            </a:extLst>
          </p:cNvPr>
          <p:cNvSpPr>
            <a:spLocks noGrp="1"/>
          </p:cNvSpPr>
          <p:nvPr>
            <p:ph type="title"/>
          </p:nvPr>
        </p:nvSpPr>
        <p:spPr>
          <a:xfrm>
            <a:off x="371475" y="399696"/>
            <a:ext cx="11520488" cy="480131"/>
          </a:xfrm>
        </p:spPr>
        <p:txBody>
          <a:bodyPr>
            <a:spAutoFit/>
          </a:bodyPr>
          <a:lstStyle/>
          <a:p>
            <a:r>
              <a:rPr lang="en-US" altLang="ja-JP" sz="2800" dirty="0"/>
              <a:t>Status of residence and conditions / Step after entry</a:t>
            </a:r>
            <a:endParaRPr lang="ja-JP" altLang="en-US" sz="2800" dirty="0">
              <a:latin typeface="Arial" panose="020B0604020202020204" pitchFamily="34" charset="0"/>
              <a:cs typeface="Arial" panose="020B0604020202020204" pitchFamily="34" charset="0"/>
            </a:endParaRPr>
          </a:p>
        </p:txBody>
      </p:sp>
      <p:sp>
        <p:nvSpPr>
          <p:cNvPr id="10" name="角丸四角形 26">
            <a:extLst>
              <a:ext uri="{FF2B5EF4-FFF2-40B4-BE49-F238E27FC236}">
                <a16:creationId xmlns:a16="http://schemas.microsoft.com/office/drawing/2014/main" id="{CBFE4452-5681-6683-42E1-778EA46FDB97}"/>
              </a:ext>
            </a:extLst>
          </p:cNvPr>
          <p:cNvSpPr/>
          <p:nvPr/>
        </p:nvSpPr>
        <p:spPr>
          <a:xfrm>
            <a:off x="7804925" y="2466730"/>
            <a:ext cx="990522" cy="857691"/>
          </a:xfrm>
          <a:prstGeom prst="roundRect">
            <a:avLst/>
          </a:prstGeom>
          <a:ln/>
        </p:spPr>
        <p:style>
          <a:lnRef idx="0">
            <a:schemeClr val="accent2"/>
          </a:lnRef>
          <a:fillRef idx="3">
            <a:schemeClr val="accent2"/>
          </a:fillRef>
          <a:effectRef idx="3">
            <a:schemeClr val="accent2"/>
          </a:effectRef>
          <a:fontRef idx="minor">
            <a:schemeClr val="lt1"/>
          </a:fontRef>
        </p:style>
        <p:txBody>
          <a:bodyPr vert="horz"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en-US" altLang="ja-JP" sz="1100" b="0" i="0" u="none" strike="noStrike" kern="0" cap="none" spc="0" normalizeH="0" baseline="0" noProof="0">
                <a:ln>
                  <a:noFill/>
                </a:ln>
                <a:solidFill>
                  <a:schemeClr val="bg1"/>
                </a:solidFill>
                <a:effectLst/>
                <a:uLnTx/>
                <a:uFillTx/>
                <a:latin typeface="Arial" panose="020B0604020202020204" pitchFamily="34" charset="0"/>
                <a:ea typeface="Meiryo UI" panose="020B0604030504040204" pitchFamily="50" charset="-128"/>
                <a:cs typeface="Arial" panose="020B0604020202020204" pitchFamily="34" charset="0"/>
              </a:rPr>
              <a:t>Certified care worker national exam</a:t>
            </a:r>
            <a:endParaRPr kumimoji="1" lang="ja-JP" altLang="en-US" sz="1100" b="0" i="0" u="none" strike="noStrike" kern="0" cap="none" spc="0" normalizeH="0" baseline="0" noProof="0">
              <a:ln>
                <a:noFill/>
              </a:ln>
              <a:solidFill>
                <a:schemeClr val="bg1"/>
              </a:solidFill>
              <a:effectLst/>
              <a:uLnTx/>
              <a:uFillTx/>
              <a:latin typeface="Arial" panose="020B0604020202020204" pitchFamily="34" charset="0"/>
              <a:ea typeface="Meiryo UI" panose="020B0604030504040204" pitchFamily="50" charset="-128"/>
              <a:cs typeface="Arial" panose="020B0604020202020204" pitchFamily="34" charset="0"/>
            </a:endParaRPr>
          </a:p>
        </p:txBody>
      </p:sp>
      <p:sp>
        <p:nvSpPr>
          <p:cNvPr id="11" name="角丸四角形 26">
            <a:extLst>
              <a:ext uri="{FF2B5EF4-FFF2-40B4-BE49-F238E27FC236}">
                <a16:creationId xmlns:a16="http://schemas.microsoft.com/office/drawing/2014/main" id="{3A7EB5A1-0B0C-9D3D-D71A-E44696CDA503}"/>
              </a:ext>
            </a:extLst>
          </p:cNvPr>
          <p:cNvSpPr/>
          <p:nvPr/>
        </p:nvSpPr>
        <p:spPr>
          <a:xfrm>
            <a:off x="4218381" y="2467823"/>
            <a:ext cx="1505223" cy="486109"/>
          </a:xfrm>
          <a:prstGeom prst="homePlate">
            <a:avLst/>
          </a:prstGeom>
          <a:solidFill>
            <a:schemeClr val="accent1">
              <a:lumMod val="40000"/>
              <a:lumOff val="60000"/>
              <a:alpha val="50000"/>
            </a:schemeClr>
          </a:solidFill>
          <a:ln>
            <a:noFill/>
          </a:ln>
          <a:effectLst/>
        </p:spPr>
        <p:txBody>
          <a:bodyPr lIns="0" r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en-US" altLang="ja-JP" sz="1200" kern="0">
                <a:solidFill>
                  <a:sysClr val="windowText" lastClr="000000"/>
                </a:solidFill>
                <a:latin typeface="Arial" panose="020B0604020202020204" pitchFamily="34" charset="0"/>
                <a:ea typeface="Meiryo UI" panose="020B0604030504040204" pitchFamily="50" charset="-128"/>
                <a:cs typeface="Arial" panose="020B0604020202020204" pitchFamily="34" charset="0"/>
              </a:rPr>
              <a:t>Japanese l</a:t>
            </a:r>
            <a:r>
              <a:rPr kumimoji="1" lang="en-US" altLang="ja-JP" sz="1200" b="0" i="0" u="none" strike="noStrike" kern="0" cap="none" spc="0" normalizeH="0" baseline="0" noProof="0">
                <a:ln>
                  <a:noFill/>
                </a:ln>
                <a:solidFill>
                  <a:sysClr val="windowText" lastClr="000000"/>
                </a:solidFill>
                <a:effectLst/>
                <a:uLnTx/>
                <a:uFillTx/>
                <a:latin typeface="Arial" panose="020B0604020202020204" pitchFamily="34" charset="0"/>
                <a:ea typeface="Meiryo UI" panose="020B0604030504040204" pitchFamily="50" charset="-128"/>
                <a:cs typeface="Arial" panose="020B0604020202020204" pitchFamily="34" charset="0"/>
              </a:rPr>
              <a:t>anguage school</a:t>
            </a:r>
            <a:endParaRPr kumimoji="1" lang="en-US" altLang="ja-JP" sz="1200" kern="0">
              <a:solidFill>
                <a:sysClr val="windowText" lastClr="000000"/>
              </a:solidFill>
              <a:latin typeface="Arial" panose="020B0604020202020204" pitchFamily="34" charset="0"/>
              <a:ea typeface="Meiryo UI" panose="020B0604030504040204" pitchFamily="50" charset="-128"/>
              <a:cs typeface="Arial" panose="020B0604020202020204" pitchFamily="34" charset="0"/>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1" lang="en-US" altLang="ja-JP" sz="1200" b="1" i="0" u="none" strike="noStrike" kern="0" cap="none" spc="0" normalizeH="0" baseline="0" noProof="0">
                <a:ln>
                  <a:noFill/>
                </a:ln>
                <a:solidFill>
                  <a:sysClr val="windowText" lastClr="000000"/>
                </a:solidFill>
                <a:effectLst/>
                <a:uLnTx/>
                <a:uFillTx/>
                <a:latin typeface="Arial" panose="020B0604020202020204" pitchFamily="34" charset="0"/>
                <a:ea typeface="Meiryo UI" panose="020B0604030504040204" pitchFamily="50" charset="-128"/>
                <a:cs typeface="Arial" panose="020B0604020202020204" pitchFamily="34" charset="0"/>
              </a:rPr>
              <a:t>1–2 years</a:t>
            </a:r>
          </a:p>
        </p:txBody>
      </p:sp>
      <p:sp>
        <p:nvSpPr>
          <p:cNvPr id="13" name="角丸四角形 26">
            <a:extLst>
              <a:ext uri="{FF2B5EF4-FFF2-40B4-BE49-F238E27FC236}">
                <a16:creationId xmlns:a16="http://schemas.microsoft.com/office/drawing/2014/main" id="{931B4B4C-14FB-851D-D2BB-3E41E847EF49}"/>
              </a:ext>
            </a:extLst>
          </p:cNvPr>
          <p:cNvSpPr/>
          <p:nvPr/>
        </p:nvSpPr>
        <p:spPr>
          <a:xfrm>
            <a:off x="4215473" y="3645165"/>
            <a:ext cx="4318317" cy="486109"/>
          </a:xfrm>
          <a:prstGeom prst="homePlate">
            <a:avLst/>
          </a:prstGeom>
          <a:solidFill>
            <a:schemeClr val="accent5">
              <a:alpha val="50000"/>
            </a:schemeClr>
          </a:soli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en-US" altLang="ja-JP" sz="1200" i="0" u="none" strike="noStrike" kern="0" cap="none" spc="0" normalizeH="0" baseline="0" noProof="0" dirty="0">
                <a:ln>
                  <a:noFill/>
                </a:ln>
                <a:effectLst/>
                <a:uLnTx/>
                <a:uFillTx/>
                <a:latin typeface="Arial" panose="020B0604020202020204" pitchFamily="34" charset="0"/>
                <a:ea typeface="Meiryo UI" panose="020B0604030504040204" pitchFamily="50" charset="-128"/>
                <a:cs typeface="Arial" panose="020B0604020202020204" pitchFamily="34" charset="0"/>
              </a:rPr>
              <a:t>Work at nursing care service provider</a:t>
            </a:r>
          </a:p>
          <a:p>
            <a:pPr marL="0" marR="0" lvl="0" indent="0" algn="ctr" defTabSz="457200" eaLnBrk="1" fontAlgn="auto" latinLnBrk="0" hangingPunct="1">
              <a:lnSpc>
                <a:spcPct val="100000"/>
              </a:lnSpc>
              <a:spcBef>
                <a:spcPts val="0"/>
              </a:spcBef>
              <a:spcAft>
                <a:spcPts val="0"/>
              </a:spcAft>
              <a:buClrTx/>
              <a:buSzTx/>
              <a:buFontTx/>
              <a:buNone/>
              <a:tabLst/>
              <a:defRPr/>
            </a:pPr>
            <a:r>
              <a:rPr kumimoji="1" lang="en-US" altLang="ja-JP" sz="1200" b="1" kern="0" dirty="0">
                <a:latin typeface="Arial" panose="020B0604020202020204" pitchFamily="34" charset="0"/>
                <a:ea typeface="Meiryo UI" panose="020B0604030504040204" pitchFamily="50" charset="-128"/>
                <a:cs typeface="Arial" panose="020B0604020202020204" pitchFamily="34" charset="0"/>
              </a:rPr>
              <a:t>Max. 5 years</a:t>
            </a:r>
            <a:endParaRPr kumimoji="1" lang="ja-JP" altLang="en-US" sz="1200" b="1" i="0" u="none" strike="noStrike" kern="0" cap="none" spc="0" normalizeH="0" baseline="0" noProof="0" dirty="0">
              <a:ln>
                <a:noFill/>
              </a:ln>
              <a:effectLst/>
              <a:uLnTx/>
              <a:uFillTx/>
              <a:latin typeface="Arial" panose="020B0604020202020204" pitchFamily="34" charset="0"/>
              <a:ea typeface="Meiryo UI" panose="020B0604030504040204" pitchFamily="50" charset="-128"/>
              <a:cs typeface="Arial" panose="020B0604020202020204" pitchFamily="34" charset="0"/>
            </a:endParaRPr>
          </a:p>
        </p:txBody>
      </p:sp>
      <p:sp>
        <p:nvSpPr>
          <p:cNvPr id="14" name="角丸四角形 26">
            <a:extLst>
              <a:ext uri="{FF2B5EF4-FFF2-40B4-BE49-F238E27FC236}">
                <a16:creationId xmlns:a16="http://schemas.microsoft.com/office/drawing/2014/main" id="{585F01B9-0B88-90DA-9113-06EE9B3A725C}"/>
              </a:ext>
            </a:extLst>
          </p:cNvPr>
          <p:cNvSpPr/>
          <p:nvPr/>
        </p:nvSpPr>
        <p:spPr>
          <a:xfrm>
            <a:off x="4968749" y="4456310"/>
            <a:ext cx="3892920" cy="486109"/>
          </a:xfrm>
          <a:prstGeom prst="homePlate">
            <a:avLst/>
          </a:prstGeom>
          <a:solidFill>
            <a:schemeClr val="accent5">
              <a:alpha val="50000"/>
            </a:schemeClr>
          </a:solidFill>
          <a:ln>
            <a:solidFill>
              <a:sysClr val="windowText" lastClr="000000"/>
            </a:solidFill>
            <a:prstDash val="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en-US" altLang="ja-JP" sz="1200" i="0" u="none" strike="noStrike" kern="0" cap="none" spc="0" normalizeH="0" baseline="0" noProof="0" dirty="0">
                <a:ln>
                  <a:noFill/>
                </a:ln>
                <a:effectLst/>
                <a:uLnTx/>
                <a:uFillTx/>
                <a:latin typeface="Arial" panose="020B0604020202020204" pitchFamily="34" charset="0"/>
                <a:ea typeface="Meiryo UI" panose="020B0604030504040204" pitchFamily="50" charset="-128"/>
                <a:cs typeface="Arial" panose="020B0604020202020204" pitchFamily="34" charset="0"/>
              </a:rPr>
              <a:t>Work at nursing care service provider</a:t>
            </a:r>
          </a:p>
          <a:p>
            <a:pPr marL="0" marR="0" lvl="0" indent="0" algn="ctr" defTabSz="457200" eaLnBrk="1" fontAlgn="auto" latinLnBrk="0" hangingPunct="1">
              <a:lnSpc>
                <a:spcPct val="100000"/>
              </a:lnSpc>
              <a:spcBef>
                <a:spcPts val="0"/>
              </a:spcBef>
              <a:spcAft>
                <a:spcPts val="0"/>
              </a:spcAft>
              <a:buClrTx/>
              <a:buSzTx/>
              <a:buFontTx/>
              <a:buNone/>
              <a:tabLst/>
              <a:defRPr/>
            </a:pPr>
            <a:r>
              <a:rPr kumimoji="1" lang="en-US" altLang="ja-JP" sz="1200" b="1" kern="0" dirty="0">
                <a:latin typeface="Arial" panose="020B0604020202020204" pitchFamily="34" charset="0"/>
                <a:ea typeface="Meiryo UI" panose="020B0604030504040204" pitchFamily="50" charset="-128"/>
                <a:cs typeface="Arial" panose="020B0604020202020204" pitchFamily="34" charset="0"/>
              </a:rPr>
              <a:t>Max. 5 years </a:t>
            </a:r>
            <a:r>
              <a:rPr kumimoji="1" lang="en-US" altLang="ja-JP" sz="1200" kern="0" dirty="0">
                <a:latin typeface="Arial" panose="020B0604020202020204" pitchFamily="34" charset="0"/>
                <a:ea typeface="Meiryo UI" panose="020B0604030504040204" pitchFamily="50" charset="-128"/>
                <a:cs typeface="Arial" panose="020B0604020202020204" pitchFamily="34" charset="0"/>
              </a:rPr>
              <a:t>(skills tested in the process)</a:t>
            </a:r>
            <a:endParaRPr kumimoji="1" lang="ja-JP" altLang="en-US" sz="1200" b="0" i="0" u="none" strike="noStrike" kern="0" cap="none" spc="0" normalizeH="0" baseline="0" noProof="0" dirty="0">
              <a:ln>
                <a:noFill/>
              </a:ln>
              <a:effectLst/>
              <a:uLnTx/>
              <a:uFillTx/>
              <a:latin typeface="Arial" panose="020B0604020202020204" pitchFamily="34" charset="0"/>
              <a:ea typeface="Meiryo UI" panose="020B0604030504040204" pitchFamily="50" charset="-128"/>
              <a:cs typeface="Arial" panose="020B0604020202020204" pitchFamily="34" charset="0"/>
            </a:endParaRPr>
          </a:p>
        </p:txBody>
      </p:sp>
      <p:sp>
        <p:nvSpPr>
          <p:cNvPr id="18" name="角丸四角形 26">
            <a:extLst>
              <a:ext uri="{FF2B5EF4-FFF2-40B4-BE49-F238E27FC236}">
                <a16:creationId xmlns:a16="http://schemas.microsoft.com/office/drawing/2014/main" id="{2BFE2C5D-8F38-6318-0640-73E7DEE86972}"/>
              </a:ext>
            </a:extLst>
          </p:cNvPr>
          <p:cNvSpPr/>
          <p:nvPr/>
        </p:nvSpPr>
        <p:spPr>
          <a:xfrm>
            <a:off x="1662122" y="3420603"/>
            <a:ext cx="2495103" cy="830997"/>
          </a:xfrm>
          <a:prstGeom prst="roundRect">
            <a:avLst>
              <a:gd name="adj" fmla="val 0"/>
            </a:avLst>
          </a:prstGeom>
          <a:noFill/>
          <a:ln>
            <a:noFill/>
          </a:ln>
          <a:effectLst/>
        </p:spPr>
        <p:txBody>
          <a:bodyPr vert="horz" wrap="square" rtlCol="0" anchor="ctr">
            <a:spAutoFit/>
          </a:bodyPr>
          <a:lstStyle/>
          <a:p>
            <a:pPr marL="180975" marR="0" lvl="0" indent="-180975"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200" kern="0" dirty="0">
                <a:latin typeface="Arial" panose="020B0604020202020204" pitchFamily="34" charset="0"/>
                <a:ea typeface="Meiryo UI" panose="020B0604030504040204" pitchFamily="50" charset="-128"/>
                <a:cs typeface="Arial" panose="020B0604020202020204" pitchFamily="34" charset="0"/>
              </a:rPr>
              <a:t>Possible to come to Japan right after passing the skill test and the Japanese language test (JLPT N4</a:t>
            </a:r>
            <a:r>
              <a:rPr kumimoji="1" lang="ja-JP" altLang="en-US" sz="1200" b="0" i="0" u="none" strike="noStrike" kern="0" cap="none" spc="0" normalizeH="0" baseline="0" noProof="0" dirty="0">
                <a:ln>
                  <a:noFill/>
                </a:ln>
                <a:effectLst/>
                <a:uLnTx/>
                <a:uFillTx/>
                <a:latin typeface="Arial" panose="020B0604020202020204" pitchFamily="34" charset="0"/>
                <a:ea typeface="Meiryo UI" panose="020B0604030504040204" pitchFamily="50" charset="-128"/>
                <a:cs typeface="Arial" panose="020B0604020202020204" pitchFamily="34" charset="0"/>
              </a:rPr>
              <a:t>*</a:t>
            </a:r>
            <a:r>
              <a:rPr kumimoji="1" lang="en-US" altLang="ja-JP" sz="1200" b="0" i="0" u="none" strike="noStrike" kern="0" cap="none" spc="0" normalizeH="0" baseline="0" noProof="0" dirty="0">
                <a:ln>
                  <a:noFill/>
                </a:ln>
                <a:effectLst/>
                <a:uLnTx/>
                <a:uFillTx/>
                <a:latin typeface="Arial" panose="020B0604020202020204" pitchFamily="34" charset="0"/>
                <a:ea typeface="Meiryo UI" panose="020B0604030504040204" pitchFamily="50" charset="-128"/>
                <a:cs typeface="Arial" panose="020B0604020202020204" pitchFamily="34" charset="0"/>
              </a:rPr>
              <a:t>³</a:t>
            </a:r>
            <a:r>
              <a:rPr kumimoji="1" lang="en-US" altLang="ja-JP" sz="1200" kern="0" dirty="0">
                <a:latin typeface="Arial" panose="020B0604020202020204" pitchFamily="34" charset="0"/>
                <a:ea typeface="Meiryo UI" panose="020B0604030504040204" pitchFamily="50" charset="-128"/>
                <a:cs typeface="Arial" panose="020B0604020202020204" pitchFamily="34" charset="0"/>
              </a:rPr>
              <a:t> level) </a:t>
            </a:r>
          </a:p>
        </p:txBody>
      </p:sp>
      <p:sp>
        <p:nvSpPr>
          <p:cNvPr id="21" name="テキスト ボックス 20">
            <a:extLst>
              <a:ext uri="{FF2B5EF4-FFF2-40B4-BE49-F238E27FC236}">
                <a16:creationId xmlns:a16="http://schemas.microsoft.com/office/drawing/2014/main" id="{355FB93E-7710-1EC1-07B3-79E3613AA8A0}"/>
              </a:ext>
            </a:extLst>
          </p:cNvPr>
          <p:cNvSpPr txBox="1"/>
          <p:nvPr/>
        </p:nvSpPr>
        <p:spPr>
          <a:xfrm>
            <a:off x="652897" y="6121282"/>
            <a:ext cx="10445883" cy="738664"/>
          </a:xfrm>
          <a:prstGeom prst="rect">
            <a:avLst/>
          </a:prstGeom>
          <a:noFill/>
        </p:spPr>
        <p:txBody>
          <a:bodyPr wrap="square">
            <a:spAutoFit/>
          </a:bodyPr>
          <a:lstStyle/>
          <a:p>
            <a:pPr algn="just" defTabSz="457200" fontAlgn="base"/>
            <a:r>
              <a:rPr lang="en-US" altLang="ja-JP" sz="1050" dirty="0">
                <a:latin typeface="Arial" panose="020B0604020202020204" pitchFamily="34" charset="0"/>
                <a:ea typeface="Meiryo UI" panose="020B0604030504040204" pitchFamily="50" charset="-128"/>
                <a:cs typeface="Arial" panose="020B0604020202020204" pitchFamily="34" charset="0"/>
              </a:rPr>
              <a:t>*1 Those who finish technical intern training (ii) can switch to specified skilled worker visa without any test, which many of them do.</a:t>
            </a:r>
          </a:p>
          <a:p>
            <a:pPr algn="just" defTabSz="457200" fontAlgn="base"/>
            <a:r>
              <a:rPr lang="en-US" altLang="ja-JP" sz="1050" dirty="0">
                <a:latin typeface="Arial" panose="020B0604020202020204" pitchFamily="34" charset="0"/>
                <a:ea typeface="Meiryo UI" panose="020B0604030504040204" pitchFamily="50" charset="-128"/>
                <a:cs typeface="Arial" panose="020B0604020202020204" pitchFamily="34" charset="0"/>
              </a:rPr>
              <a:t>*2 Technical intern training will be replaced by the employment and training system in the future.</a:t>
            </a:r>
          </a:p>
          <a:p>
            <a:pPr algn="just" defTabSz="457200" fontAlgn="base"/>
            <a:r>
              <a:rPr lang="en-US" altLang="ja-JP" sz="1050" dirty="0">
                <a:latin typeface="Arial" panose="020B0604020202020204" pitchFamily="34" charset="0"/>
                <a:ea typeface="Meiryo UI" panose="020B0604030504040204" pitchFamily="50" charset="-128"/>
                <a:cs typeface="Arial" panose="020B0604020202020204" pitchFamily="34" charset="0"/>
              </a:rPr>
              <a:t>*3 JLPT stands for the Japanese-Language Proficiency Test.</a:t>
            </a:r>
          </a:p>
          <a:p>
            <a:pPr algn="just" defTabSz="457200" fontAlgn="base"/>
            <a:r>
              <a:rPr lang="en-US" altLang="ja-JP" sz="1050" dirty="0">
                <a:latin typeface="Arial" panose="020B0604020202020204" pitchFamily="34" charset="0"/>
                <a:ea typeface="Meiryo UI" panose="020B0604030504040204" pitchFamily="50" charset="-128"/>
                <a:cs typeface="Arial" panose="020B0604020202020204" pitchFamily="34" charset="0"/>
              </a:rPr>
              <a:t>*4  EPA visa is currently limited to Indonesia, the Philippines, and Vietnam. Requirements vary by country.</a:t>
            </a:r>
          </a:p>
        </p:txBody>
      </p:sp>
      <p:sp>
        <p:nvSpPr>
          <p:cNvPr id="38" name="角丸四角形 26">
            <a:extLst>
              <a:ext uri="{FF2B5EF4-FFF2-40B4-BE49-F238E27FC236}">
                <a16:creationId xmlns:a16="http://schemas.microsoft.com/office/drawing/2014/main" id="{979D0962-AABD-3EEE-787E-4F005902B65A}"/>
              </a:ext>
            </a:extLst>
          </p:cNvPr>
          <p:cNvSpPr/>
          <p:nvPr/>
        </p:nvSpPr>
        <p:spPr>
          <a:xfrm>
            <a:off x="768629" y="2032075"/>
            <a:ext cx="3199281" cy="284693"/>
          </a:xfrm>
          <a:prstGeom prst="roundRect">
            <a:avLst/>
          </a:prstGeom>
          <a:solidFill>
            <a:sysClr val="window" lastClr="FFFFFF">
              <a:lumMod val="75000"/>
              <a:alpha val="50000"/>
            </a:sysClr>
          </a:soli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en-US" altLang="ja-JP" sz="1400" b="0" i="0" u="none" strike="noStrike" kern="0" cap="none" spc="0" normalizeH="0" baseline="0" noProof="0">
                <a:ln>
                  <a:noFill/>
                </a:ln>
                <a:solidFill>
                  <a:sysClr val="windowText" lastClr="000000"/>
                </a:solidFill>
                <a:effectLst/>
                <a:uLnTx/>
                <a:uFillTx/>
                <a:latin typeface="Arial" panose="020B0604020202020204" pitchFamily="34" charset="0"/>
                <a:ea typeface="Meiryo UI" panose="020B0604030504040204" pitchFamily="50" charset="-128"/>
                <a:cs typeface="Arial" panose="020B0604020202020204" pitchFamily="34" charset="0"/>
              </a:rPr>
              <a:t>Preparation until arrival</a:t>
            </a:r>
            <a:endParaRPr kumimoji="1" lang="ja-JP" altLang="en-US" sz="1400" b="0" i="0" u="none" strike="noStrike" kern="0" cap="none" spc="0" normalizeH="0" baseline="0" noProof="0">
              <a:ln>
                <a:noFill/>
              </a:ln>
              <a:solidFill>
                <a:sysClr val="windowText" lastClr="000000"/>
              </a:solidFill>
              <a:effectLst/>
              <a:uLnTx/>
              <a:uFillTx/>
              <a:latin typeface="Arial" panose="020B0604020202020204" pitchFamily="34" charset="0"/>
              <a:ea typeface="Meiryo UI" panose="020B0604030504040204" pitchFamily="50" charset="-128"/>
              <a:cs typeface="Arial" panose="020B0604020202020204" pitchFamily="34" charset="0"/>
            </a:endParaRPr>
          </a:p>
        </p:txBody>
      </p:sp>
      <p:sp>
        <p:nvSpPr>
          <p:cNvPr id="42" name="角丸四角形 26">
            <a:extLst>
              <a:ext uri="{FF2B5EF4-FFF2-40B4-BE49-F238E27FC236}">
                <a16:creationId xmlns:a16="http://schemas.microsoft.com/office/drawing/2014/main" id="{AFD7CA0C-F319-0F84-9B89-6D311B65FE8B}"/>
              </a:ext>
            </a:extLst>
          </p:cNvPr>
          <p:cNvSpPr/>
          <p:nvPr/>
        </p:nvSpPr>
        <p:spPr>
          <a:xfrm>
            <a:off x="4215473" y="2036791"/>
            <a:ext cx="6766813" cy="284693"/>
          </a:xfrm>
          <a:prstGeom prst="roundRect">
            <a:avLst/>
          </a:prstGeom>
          <a:solidFill>
            <a:sysClr val="window" lastClr="FFFFFF">
              <a:lumMod val="75000"/>
              <a:alpha val="50000"/>
            </a:sysClr>
          </a:soli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en-US" altLang="ja-JP" sz="1400" b="0" i="0" u="none" strike="noStrike" kern="0" cap="none" spc="0" normalizeH="0" baseline="0" noProof="0">
                <a:ln>
                  <a:noFill/>
                </a:ln>
                <a:solidFill>
                  <a:sysClr val="windowText" lastClr="000000"/>
                </a:solidFill>
                <a:effectLst/>
                <a:uLnTx/>
                <a:uFillTx/>
                <a:latin typeface="Arial" panose="020B0604020202020204" pitchFamily="34" charset="0"/>
                <a:ea typeface="Meiryo UI" panose="020B0604030504040204" pitchFamily="50" charset="-128"/>
                <a:cs typeface="Arial" panose="020B0604020202020204" pitchFamily="34" charset="0"/>
              </a:rPr>
              <a:t>Work in Japan</a:t>
            </a:r>
            <a:endParaRPr kumimoji="1" lang="ja-JP" altLang="en-US" sz="1400" b="0" i="0" u="none" strike="noStrike" kern="0" cap="none" spc="0" normalizeH="0" baseline="0" noProof="0">
              <a:ln>
                <a:noFill/>
              </a:ln>
              <a:solidFill>
                <a:sysClr val="windowText" lastClr="000000"/>
              </a:solidFill>
              <a:effectLst/>
              <a:uLnTx/>
              <a:uFillTx/>
              <a:latin typeface="Arial" panose="020B0604020202020204" pitchFamily="34" charset="0"/>
              <a:ea typeface="Meiryo UI" panose="020B0604030504040204" pitchFamily="50" charset="-128"/>
              <a:cs typeface="Arial" panose="020B0604020202020204" pitchFamily="34" charset="0"/>
            </a:endParaRPr>
          </a:p>
        </p:txBody>
      </p:sp>
      <p:sp>
        <p:nvSpPr>
          <p:cNvPr id="48" name="角丸四角形 26">
            <a:extLst>
              <a:ext uri="{FF2B5EF4-FFF2-40B4-BE49-F238E27FC236}">
                <a16:creationId xmlns:a16="http://schemas.microsoft.com/office/drawing/2014/main" id="{F3E91EE1-BC12-E0D2-769F-6E7BB3CD5F8C}"/>
              </a:ext>
            </a:extLst>
          </p:cNvPr>
          <p:cNvSpPr/>
          <p:nvPr/>
        </p:nvSpPr>
        <p:spPr>
          <a:xfrm>
            <a:off x="1658532" y="2466730"/>
            <a:ext cx="2495024" cy="1015663"/>
          </a:xfrm>
          <a:prstGeom prst="roundRect">
            <a:avLst>
              <a:gd name="adj" fmla="val 0"/>
            </a:avLst>
          </a:prstGeom>
          <a:solidFill>
            <a:sysClr val="window" lastClr="FFFFFF">
              <a:alpha val="50000"/>
            </a:sysClr>
          </a:solidFill>
          <a:ln>
            <a:noFill/>
          </a:ln>
          <a:effectLst/>
        </p:spPr>
        <p:txBody>
          <a:bodyPr vert="horz" wrap="square" rtlCol="0" anchor="ctr">
            <a:spAutoFit/>
          </a:bodyPr>
          <a:lstStyle/>
          <a:p>
            <a:pPr marL="180975" marR="0" lvl="0" indent="-180975"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200" b="0" i="0" u="none" strike="noStrike" kern="0" cap="none" spc="0" normalizeH="0" baseline="0" noProof="0" dirty="0">
                <a:ln>
                  <a:noFill/>
                </a:ln>
                <a:effectLst/>
                <a:uLnTx/>
                <a:uFillTx/>
                <a:latin typeface="Arial" panose="020B0604020202020204" pitchFamily="34" charset="0"/>
                <a:ea typeface="Meiryo UI" panose="020B0604030504040204" pitchFamily="50" charset="-128"/>
                <a:cs typeface="Arial" panose="020B0604020202020204" pitchFamily="34" charset="0"/>
              </a:rPr>
              <a:t>Direct contract with school</a:t>
            </a:r>
          </a:p>
          <a:p>
            <a:pPr marL="180975" marR="0" lvl="0" indent="-180975"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200" kern="0" dirty="0">
                <a:latin typeface="Arial" panose="020B0604020202020204" pitchFamily="34" charset="0"/>
                <a:ea typeface="Meiryo UI" panose="020B0604030504040204" pitchFamily="50" charset="-128"/>
                <a:cs typeface="Arial" panose="020B0604020202020204" pitchFamily="34" charset="0"/>
              </a:rPr>
              <a:t>Japanese language level required at admission varies by school</a:t>
            </a:r>
          </a:p>
          <a:p>
            <a:pPr marL="180975" marR="0" lvl="0" indent="-180975"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200" b="0" i="0" u="none" strike="noStrike" kern="0" cap="none" spc="0" normalizeH="0" baseline="0" noProof="0" dirty="0">
                <a:ln>
                  <a:noFill/>
                </a:ln>
                <a:effectLst/>
                <a:uLnTx/>
                <a:uFillTx/>
                <a:latin typeface="Arial" panose="020B0604020202020204" pitchFamily="34" charset="0"/>
                <a:ea typeface="Meiryo UI" panose="020B0604030504040204" pitchFamily="50" charset="-128"/>
                <a:cs typeface="Arial" panose="020B0604020202020204" pitchFamily="34" charset="0"/>
              </a:rPr>
              <a:t>Admission period fixed</a:t>
            </a:r>
          </a:p>
        </p:txBody>
      </p:sp>
      <p:sp>
        <p:nvSpPr>
          <p:cNvPr id="49" name="角丸四角形 26">
            <a:extLst>
              <a:ext uri="{FF2B5EF4-FFF2-40B4-BE49-F238E27FC236}">
                <a16:creationId xmlns:a16="http://schemas.microsoft.com/office/drawing/2014/main" id="{32191468-D655-1128-CD9F-D221D07F55C3}"/>
              </a:ext>
            </a:extLst>
          </p:cNvPr>
          <p:cNvSpPr/>
          <p:nvPr/>
        </p:nvSpPr>
        <p:spPr>
          <a:xfrm>
            <a:off x="5727194" y="2471886"/>
            <a:ext cx="2012906" cy="486109"/>
          </a:xfrm>
          <a:prstGeom prst="homePlate">
            <a:avLst/>
          </a:prstGeom>
          <a:solidFill>
            <a:schemeClr val="accent1">
              <a:lumMod val="40000"/>
              <a:lumOff val="60000"/>
              <a:alpha val="50000"/>
            </a:schemeClr>
          </a:soli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en-US" altLang="ja-JP" sz="1200" kern="0" dirty="0">
                <a:latin typeface="Arial" panose="020B0604020202020204" pitchFamily="34" charset="0"/>
                <a:ea typeface="Meiryo UI" panose="020B0604030504040204" pitchFamily="50" charset="-128"/>
                <a:cs typeface="Arial" panose="020B0604020202020204" pitchFamily="34" charset="0"/>
              </a:rPr>
              <a:t>Nursing care school</a:t>
            </a:r>
          </a:p>
          <a:p>
            <a:pPr marL="0" marR="0" lvl="0" indent="0" algn="ctr" defTabSz="457200" eaLnBrk="1" fontAlgn="auto" latinLnBrk="0" hangingPunct="1">
              <a:lnSpc>
                <a:spcPct val="100000"/>
              </a:lnSpc>
              <a:spcBef>
                <a:spcPts val="0"/>
              </a:spcBef>
              <a:spcAft>
                <a:spcPts val="0"/>
              </a:spcAft>
              <a:buClrTx/>
              <a:buSzTx/>
              <a:buFontTx/>
              <a:buNone/>
              <a:tabLst/>
              <a:defRPr/>
            </a:pPr>
            <a:r>
              <a:rPr kumimoji="1" lang="en-US" altLang="ja-JP" sz="1200" b="1" kern="0" dirty="0">
                <a:latin typeface="Arial" panose="020B0604020202020204" pitchFamily="34" charset="0"/>
                <a:ea typeface="Meiryo UI" panose="020B0604030504040204" pitchFamily="50" charset="-128"/>
                <a:cs typeface="Arial" panose="020B0604020202020204" pitchFamily="34" charset="0"/>
              </a:rPr>
              <a:t>2 years</a:t>
            </a:r>
            <a:endParaRPr kumimoji="1" lang="en-US" altLang="ja-JP" sz="1200" b="1" i="0" u="none" strike="noStrike" kern="0" cap="none" spc="0" normalizeH="0" baseline="0" noProof="0" dirty="0">
              <a:ln>
                <a:noFill/>
              </a:ln>
              <a:effectLst/>
              <a:uLnTx/>
              <a:uFillTx/>
              <a:latin typeface="Arial" panose="020B0604020202020204" pitchFamily="34" charset="0"/>
              <a:ea typeface="Meiryo UI" panose="020B0604030504040204" pitchFamily="50" charset="-128"/>
              <a:cs typeface="Arial" panose="020B0604020202020204" pitchFamily="34" charset="0"/>
            </a:endParaRPr>
          </a:p>
        </p:txBody>
      </p:sp>
      <p:sp>
        <p:nvSpPr>
          <p:cNvPr id="50" name="角丸四角形 26">
            <a:extLst>
              <a:ext uri="{FF2B5EF4-FFF2-40B4-BE49-F238E27FC236}">
                <a16:creationId xmlns:a16="http://schemas.microsoft.com/office/drawing/2014/main" id="{6762DB3A-16D2-F9EE-756F-4835BD49A393}"/>
              </a:ext>
            </a:extLst>
          </p:cNvPr>
          <p:cNvSpPr/>
          <p:nvPr/>
        </p:nvSpPr>
        <p:spPr>
          <a:xfrm>
            <a:off x="4218381" y="3045763"/>
            <a:ext cx="3521719" cy="279752"/>
          </a:xfrm>
          <a:prstGeom prst="homePlate">
            <a:avLst/>
          </a:prstGeom>
          <a:solidFill>
            <a:schemeClr val="accent5">
              <a:alpha val="50000"/>
            </a:schemeClr>
          </a:soli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en-US" altLang="ja-JP" sz="1200" b="1" kern="0">
                <a:solidFill>
                  <a:sysClr val="windowText" lastClr="000000"/>
                </a:solidFill>
                <a:latin typeface="Arial" panose="020B0604020202020204" pitchFamily="34" charset="0"/>
                <a:ea typeface="Meiryo UI" panose="020B0604030504040204" pitchFamily="50" charset="-128"/>
                <a:cs typeface="Arial" panose="020B0604020202020204" pitchFamily="34" charset="0"/>
              </a:rPr>
              <a:t>Part-time job (28 hours/week)</a:t>
            </a:r>
            <a:endParaRPr kumimoji="1" lang="en-US" altLang="ja-JP" sz="1200" b="1" i="0" u="none" strike="noStrike" kern="0" cap="none" spc="0" normalizeH="0" baseline="0" noProof="0">
              <a:ln>
                <a:noFill/>
              </a:ln>
              <a:solidFill>
                <a:sysClr val="windowText" lastClr="000000"/>
              </a:solidFill>
              <a:effectLst/>
              <a:uLnTx/>
              <a:uFillTx/>
              <a:latin typeface="Arial" panose="020B0604020202020204" pitchFamily="34" charset="0"/>
              <a:ea typeface="Meiryo UI" panose="020B0604030504040204" pitchFamily="50" charset="-128"/>
              <a:cs typeface="Arial" panose="020B0604020202020204" pitchFamily="34" charset="0"/>
            </a:endParaRPr>
          </a:p>
        </p:txBody>
      </p:sp>
      <p:sp>
        <p:nvSpPr>
          <p:cNvPr id="51" name="角丸四角形 26">
            <a:extLst>
              <a:ext uri="{FF2B5EF4-FFF2-40B4-BE49-F238E27FC236}">
                <a16:creationId xmlns:a16="http://schemas.microsoft.com/office/drawing/2014/main" id="{F5F26CAB-5EB3-F8BD-113F-378E8D50CEBF}"/>
              </a:ext>
            </a:extLst>
          </p:cNvPr>
          <p:cNvSpPr/>
          <p:nvPr/>
        </p:nvSpPr>
        <p:spPr>
          <a:xfrm>
            <a:off x="510321" y="2472874"/>
            <a:ext cx="1107820" cy="857691"/>
          </a:xfrm>
          <a:prstGeom prst="roundRect">
            <a:avLst>
              <a:gd name="adj" fmla="val 23101"/>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vert="horz"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en-US" altLang="ja-JP" sz="1300" b="1" i="0" u="none" strike="noStrike" kern="0" cap="none" spc="0" normalizeH="0" baseline="0" noProof="0">
                <a:ln>
                  <a:noFill/>
                </a:ln>
                <a:solidFill>
                  <a:schemeClr val="bg1"/>
                </a:solidFill>
                <a:effectLst/>
                <a:uLnTx/>
                <a:uFillTx/>
                <a:latin typeface="Arial" panose="020B0604020202020204" pitchFamily="34" charset="0"/>
                <a:ea typeface="Meiryo UI" panose="020B0604030504040204" pitchFamily="50" charset="-128"/>
                <a:cs typeface="Arial" panose="020B0604020202020204" pitchFamily="34" charset="0"/>
              </a:rPr>
              <a:t>Student</a:t>
            </a:r>
            <a:endParaRPr kumimoji="1" lang="ja-JP" altLang="en-US" sz="1300" b="1" i="0" u="none" strike="noStrike" kern="0" cap="none" spc="0" normalizeH="0" baseline="0" noProof="0">
              <a:ln>
                <a:noFill/>
              </a:ln>
              <a:solidFill>
                <a:schemeClr val="bg1"/>
              </a:solidFill>
              <a:effectLst/>
              <a:uLnTx/>
              <a:uFillTx/>
              <a:latin typeface="Arial" panose="020B0604020202020204" pitchFamily="34" charset="0"/>
              <a:ea typeface="Meiryo UI" panose="020B0604030504040204" pitchFamily="50" charset="-128"/>
              <a:cs typeface="Arial" panose="020B0604020202020204" pitchFamily="34" charset="0"/>
            </a:endParaRPr>
          </a:p>
        </p:txBody>
      </p:sp>
      <p:sp>
        <p:nvSpPr>
          <p:cNvPr id="52" name="角丸四角形 26">
            <a:extLst>
              <a:ext uri="{FF2B5EF4-FFF2-40B4-BE49-F238E27FC236}">
                <a16:creationId xmlns:a16="http://schemas.microsoft.com/office/drawing/2014/main" id="{BF5F148F-5B98-4DDF-3FA2-BBAB91BE96E9}"/>
              </a:ext>
            </a:extLst>
          </p:cNvPr>
          <p:cNvSpPr/>
          <p:nvPr/>
        </p:nvSpPr>
        <p:spPr>
          <a:xfrm>
            <a:off x="539310" y="3382402"/>
            <a:ext cx="1107820" cy="799654"/>
          </a:xfrm>
          <a:prstGeom prst="roundRect">
            <a:avLst>
              <a:gd name="adj" fmla="val 23101"/>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vert="horz" rtlCol="0" anchor="ctr">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en-US" altLang="ja-JP" sz="1300" b="1" i="0" u="none" strike="noStrike" kern="0" cap="none" spc="0" normalizeH="0" baseline="0" noProof="0">
                <a:ln>
                  <a:noFill/>
                </a:ln>
                <a:solidFill>
                  <a:schemeClr val="bg1"/>
                </a:solidFill>
                <a:effectLst/>
                <a:uLnTx/>
                <a:uFillTx/>
                <a:latin typeface="Arial" panose="020B0604020202020204" pitchFamily="34" charset="0"/>
                <a:ea typeface="Meiryo UI" panose="020B0604030504040204" pitchFamily="50" charset="-128"/>
                <a:cs typeface="Arial" panose="020B0604020202020204" pitchFamily="34" charset="0"/>
              </a:rPr>
              <a:t>Specified skilled worker</a:t>
            </a:r>
            <a:endParaRPr kumimoji="1" lang="ja-JP" altLang="en-US" sz="1300" b="1" i="0" u="none" strike="noStrike" kern="0" cap="none" spc="0" normalizeH="0" baseline="0" noProof="0">
              <a:ln>
                <a:noFill/>
              </a:ln>
              <a:solidFill>
                <a:schemeClr val="bg1"/>
              </a:solidFill>
              <a:effectLst/>
              <a:uLnTx/>
              <a:uFillTx/>
              <a:latin typeface="Arial" panose="020B0604020202020204" pitchFamily="34" charset="0"/>
              <a:ea typeface="Meiryo UI" panose="020B0604030504040204" pitchFamily="50" charset="-128"/>
              <a:cs typeface="Arial" panose="020B0604020202020204" pitchFamily="34" charset="0"/>
            </a:endParaRPr>
          </a:p>
        </p:txBody>
      </p:sp>
      <p:sp>
        <p:nvSpPr>
          <p:cNvPr id="53" name="角丸四角形 26">
            <a:extLst>
              <a:ext uri="{FF2B5EF4-FFF2-40B4-BE49-F238E27FC236}">
                <a16:creationId xmlns:a16="http://schemas.microsoft.com/office/drawing/2014/main" id="{36BD2452-C0E6-5103-FF65-BB064E8F5722}"/>
              </a:ext>
            </a:extLst>
          </p:cNvPr>
          <p:cNvSpPr/>
          <p:nvPr/>
        </p:nvSpPr>
        <p:spPr>
          <a:xfrm>
            <a:off x="579126" y="4338247"/>
            <a:ext cx="1107820" cy="799654"/>
          </a:xfrm>
          <a:prstGeom prst="roundRect">
            <a:avLst>
              <a:gd name="adj" fmla="val 23101"/>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vert="horz" rtlCol="0" anchor="ctr">
            <a:spAutoFit/>
          </a:bodyPr>
          <a:lstStyle/>
          <a:p>
            <a:pPr algn="ctr" defTabSz="457200">
              <a:defRPr/>
            </a:pPr>
            <a:r>
              <a:rPr kumimoji="1" lang="en-US" altLang="ja-JP" sz="1300" b="1" i="0" u="none" strike="noStrike" kern="0" cap="none" spc="0" normalizeH="0" baseline="0" noProof="0">
                <a:ln>
                  <a:noFill/>
                </a:ln>
                <a:solidFill>
                  <a:schemeClr val="bg1"/>
                </a:solidFill>
                <a:effectLst/>
                <a:uLnTx/>
                <a:uFillTx/>
                <a:latin typeface="Arial" panose="020B0604020202020204" pitchFamily="34" charset="0"/>
                <a:ea typeface="Meiryo UI" panose="020B0604030504040204" pitchFamily="50" charset="-128"/>
                <a:cs typeface="Arial" panose="020B0604020202020204" pitchFamily="34" charset="0"/>
              </a:rPr>
              <a:t>Technical intern training</a:t>
            </a:r>
            <a:r>
              <a:rPr kumimoji="1" lang="ja-JP" altLang="en-US" sz="1300" kern="0">
                <a:solidFill>
                  <a:srgbClr val="000000"/>
                </a:solidFill>
                <a:latin typeface="Arial" panose="020B0604020202020204" pitchFamily="34" charset="0"/>
                <a:ea typeface="Meiryo UI" panose="020B0604030504040204" pitchFamily="50" charset="-128"/>
                <a:cs typeface="Arial" panose="020B0604020202020204" pitchFamily="34" charset="0"/>
              </a:rPr>
              <a:t>*</a:t>
            </a:r>
            <a:r>
              <a:rPr kumimoji="1" lang="en-US" altLang="ja-JP" sz="1300" kern="0">
                <a:solidFill>
                  <a:srgbClr val="000000"/>
                </a:solidFill>
                <a:latin typeface="Arial" panose="020B0604020202020204" pitchFamily="34" charset="0"/>
                <a:ea typeface="Meiryo UI" panose="020B0604030504040204" pitchFamily="50" charset="-128"/>
                <a:cs typeface="Arial" panose="020B0604020202020204" pitchFamily="34" charset="0"/>
              </a:rPr>
              <a:t>²</a:t>
            </a:r>
            <a:endParaRPr lang="ja-JP" altLang="en-US" sz="1300">
              <a:solidFill>
                <a:srgbClr val="000000"/>
              </a:solidFill>
              <a:latin typeface="Arial" panose="020B0604020202020204" pitchFamily="34" charset="0"/>
              <a:cs typeface="Arial" panose="020B0604020202020204" pitchFamily="34" charset="0"/>
            </a:endParaRPr>
          </a:p>
        </p:txBody>
      </p:sp>
      <p:sp>
        <p:nvSpPr>
          <p:cNvPr id="54" name="角丸四角形 26">
            <a:extLst>
              <a:ext uri="{FF2B5EF4-FFF2-40B4-BE49-F238E27FC236}">
                <a16:creationId xmlns:a16="http://schemas.microsoft.com/office/drawing/2014/main" id="{E37E47EE-2CFF-89BE-BFD7-ADD3F1E253EC}"/>
              </a:ext>
            </a:extLst>
          </p:cNvPr>
          <p:cNvSpPr/>
          <p:nvPr/>
        </p:nvSpPr>
        <p:spPr>
          <a:xfrm>
            <a:off x="1646899" y="4349443"/>
            <a:ext cx="2696393" cy="830997"/>
          </a:xfrm>
          <a:prstGeom prst="roundRect">
            <a:avLst>
              <a:gd name="adj" fmla="val 0"/>
            </a:avLst>
          </a:prstGeom>
          <a:noFill/>
          <a:ln>
            <a:noFill/>
          </a:ln>
          <a:effectLst/>
        </p:spPr>
        <p:txBody>
          <a:bodyPr vert="horz" wrap="square" rtlCol="0" anchor="ctr">
            <a:spAutoFit/>
          </a:bodyPr>
          <a:lstStyle/>
          <a:p>
            <a:pPr marL="176213" marR="0" lvl="0" indent="-176213"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200" kern="0" dirty="0">
                <a:latin typeface="Arial" panose="020B0604020202020204" pitchFamily="34" charset="0"/>
                <a:ea typeface="Meiryo UI" panose="020B0604030504040204" pitchFamily="50" charset="-128"/>
                <a:cs typeface="Arial" panose="020B0604020202020204" pitchFamily="34" charset="0"/>
              </a:rPr>
              <a:t>Work experience in nursing care</a:t>
            </a:r>
          </a:p>
          <a:p>
            <a:pPr marL="176213" marR="0" lvl="0" indent="-176213"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200" b="0" i="0" u="none" strike="noStrike" kern="0" cap="none" spc="0" normalizeH="0" baseline="0" noProof="0" dirty="0">
                <a:ln>
                  <a:noFill/>
                </a:ln>
                <a:effectLst/>
                <a:uLnTx/>
                <a:uFillTx/>
                <a:latin typeface="Arial" panose="020B0604020202020204" pitchFamily="34" charset="0"/>
                <a:ea typeface="Meiryo UI" panose="020B0604030504040204" pitchFamily="50" charset="-128"/>
                <a:cs typeface="Arial" panose="020B0604020202020204" pitchFamily="34" charset="0"/>
              </a:rPr>
              <a:t>Passed JLPT</a:t>
            </a:r>
            <a:r>
              <a:rPr kumimoji="1" lang="en-US" altLang="ja-JP" sz="1200" kern="0" dirty="0">
                <a:latin typeface="Arial" panose="020B0604020202020204" pitchFamily="34" charset="0"/>
                <a:ea typeface="Meiryo UI" panose="020B0604030504040204" pitchFamily="50" charset="-128"/>
                <a:cs typeface="Arial" panose="020B0604020202020204" pitchFamily="34" charset="0"/>
              </a:rPr>
              <a:t> </a:t>
            </a:r>
            <a:r>
              <a:rPr kumimoji="1" lang="en-US" altLang="ja-JP" sz="1200" b="0" i="0" u="none" strike="noStrike" kern="0" cap="none" spc="0" normalizeH="0" baseline="0" noProof="0" dirty="0">
                <a:ln>
                  <a:noFill/>
                </a:ln>
                <a:effectLst/>
                <a:uLnTx/>
                <a:uFillTx/>
                <a:latin typeface="Arial" panose="020B0604020202020204" pitchFamily="34" charset="0"/>
                <a:ea typeface="Meiryo UI" panose="020B0604030504040204" pitchFamily="50" charset="-128"/>
                <a:cs typeface="Arial" panose="020B0604020202020204" pitchFamily="34" charset="0"/>
              </a:rPr>
              <a:t>N4 level</a:t>
            </a:r>
          </a:p>
          <a:p>
            <a:pPr marL="176213" lvl="0" indent="-176213" defTabSz="457200">
              <a:buFont typeface="Arial" panose="020B0604020202020204" pitchFamily="34" charset="0"/>
              <a:buChar char="•"/>
              <a:defRPr/>
            </a:pPr>
            <a:r>
              <a:rPr kumimoji="1" lang="en-US" altLang="ja-JP" sz="1200" b="0" i="0" u="none" strike="noStrike" kern="0" cap="none" spc="0" normalizeH="0" baseline="0" noProof="0" dirty="0">
                <a:ln>
                  <a:noFill/>
                </a:ln>
                <a:effectLst/>
                <a:uLnTx/>
                <a:uFillTx/>
                <a:latin typeface="Arial" panose="020B0604020202020204" pitchFamily="34" charset="0"/>
                <a:ea typeface="Meiryo UI" panose="020B0604030504040204" pitchFamily="50" charset="-128"/>
                <a:cs typeface="Arial" panose="020B0604020202020204" pitchFamily="34" charset="0"/>
              </a:rPr>
              <a:t>Pre-arrival training (3</a:t>
            </a:r>
            <a:r>
              <a:rPr kumimoji="1" lang="en-US" altLang="ja-JP" sz="1200" kern="0" dirty="0">
                <a:latin typeface="Calibri" panose="020F0502020204030204" pitchFamily="34" charset="0"/>
                <a:ea typeface="Meiryo UI" panose="020B0604030504040204" pitchFamily="50" charset="-128"/>
                <a:cs typeface="Calibri" panose="020F0502020204030204" pitchFamily="34" charset="0"/>
              </a:rPr>
              <a:t>‒</a:t>
            </a:r>
            <a:r>
              <a:rPr kumimoji="1" lang="en-US" altLang="ja-JP" sz="1200" b="0" i="0" u="none" strike="noStrike" kern="0" cap="none" spc="0" normalizeH="0" baseline="0" noProof="0" dirty="0">
                <a:ln>
                  <a:noFill/>
                </a:ln>
                <a:effectLst/>
                <a:uLnTx/>
                <a:uFillTx/>
                <a:latin typeface="Arial" panose="020B0604020202020204" pitchFamily="34" charset="0"/>
                <a:ea typeface="Meiryo UI" panose="020B0604030504040204" pitchFamily="50" charset="-128"/>
                <a:cs typeface="Arial" panose="020B0604020202020204" pitchFamily="34" charset="0"/>
              </a:rPr>
              <a:t>12 months until arrival)</a:t>
            </a:r>
            <a:endParaRPr kumimoji="1" lang="ja-JP" altLang="en-US" sz="1200" b="0" i="0" u="none" strike="noStrike" kern="0" cap="none" spc="0" normalizeH="0" baseline="0" noProof="0" dirty="0">
              <a:ln>
                <a:noFill/>
              </a:ln>
              <a:effectLst/>
              <a:uLnTx/>
              <a:uFillTx/>
              <a:latin typeface="Arial" panose="020B0604020202020204" pitchFamily="34" charset="0"/>
              <a:ea typeface="Meiryo UI" panose="020B0604030504040204" pitchFamily="50" charset="-128"/>
              <a:cs typeface="Arial" panose="020B0604020202020204" pitchFamily="34" charset="0"/>
            </a:endParaRPr>
          </a:p>
        </p:txBody>
      </p:sp>
      <p:sp>
        <p:nvSpPr>
          <p:cNvPr id="55" name="角丸四角形 26">
            <a:extLst>
              <a:ext uri="{FF2B5EF4-FFF2-40B4-BE49-F238E27FC236}">
                <a16:creationId xmlns:a16="http://schemas.microsoft.com/office/drawing/2014/main" id="{F4A324A6-C237-1FCE-37D1-1AA7CFDA61BA}"/>
              </a:ext>
            </a:extLst>
          </p:cNvPr>
          <p:cNvSpPr/>
          <p:nvPr/>
        </p:nvSpPr>
        <p:spPr>
          <a:xfrm>
            <a:off x="610592" y="5241574"/>
            <a:ext cx="1107820" cy="799654"/>
          </a:xfrm>
          <a:prstGeom prst="roundRect">
            <a:avLst>
              <a:gd name="adj" fmla="val 23101"/>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vert="horz" lIns="36000" rIns="36000" rtlCol="0" anchor="ctr">
            <a:spAutoFit/>
          </a:bodyPr>
          <a:lstStyle/>
          <a:p>
            <a:pPr algn="ctr" defTabSz="457200">
              <a:defRPr/>
            </a:pPr>
            <a:r>
              <a:rPr kumimoji="1" lang="en-US" altLang="ja-JP" sz="1300" b="1" kern="0">
                <a:solidFill>
                  <a:schemeClr val="bg1"/>
                </a:solidFill>
                <a:latin typeface="Arial" panose="020B0604020202020204" pitchFamily="34" charset="0"/>
                <a:ea typeface="Meiryo UI" panose="020B0604030504040204" pitchFamily="50" charset="-128"/>
                <a:cs typeface="Arial" panose="020B0604020202020204" pitchFamily="34" charset="0"/>
              </a:rPr>
              <a:t>Designated activities EPA</a:t>
            </a:r>
            <a:r>
              <a:rPr kumimoji="1" lang="ja-JP" altLang="en-US" sz="1300" kern="0">
                <a:solidFill>
                  <a:srgbClr val="000000"/>
                </a:solidFill>
                <a:latin typeface="Arial" panose="020B0604020202020204" pitchFamily="34" charset="0"/>
                <a:ea typeface="Meiryo UI" panose="020B0604030504040204" pitchFamily="50" charset="-128"/>
                <a:cs typeface="Arial" panose="020B0604020202020204" pitchFamily="34" charset="0"/>
              </a:rPr>
              <a:t>*</a:t>
            </a:r>
            <a:r>
              <a:rPr kumimoji="1" lang="ja-JP" altLang="en-US" sz="1200" kern="0">
                <a:solidFill>
                  <a:srgbClr val="000000"/>
                </a:solidFill>
                <a:latin typeface="Arial" panose="020B0604020202020204" pitchFamily="34" charset="0"/>
                <a:ea typeface="Meiryo UI" panose="020B0604030504040204" pitchFamily="50" charset="-128"/>
                <a:cs typeface="Arial" panose="020B0604020202020204" pitchFamily="34" charset="0"/>
              </a:rPr>
              <a:t>⁴</a:t>
            </a:r>
            <a:endParaRPr lang="ja-JP" altLang="en-US" sz="1300">
              <a:solidFill>
                <a:srgbClr val="000000"/>
              </a:solidFill>
              <a:latin typeface="Arial" panose="020B0604020202020204" pitchFamily="34" charset="0"/>
              <a:cs typeface="Arial" panose="020B0604020202020204" pitchFamily="34" charset="0"/>
            </a:endParaRPr>
          </a:p>
        </p:txBody>
      </p:sp>
      <p:sp>
        <p:nvSpPr>
          <p:cNvPr id="56" name="角丸四角形 26">
            <a:extLst>
              <a:ext uri="{FF2B5EF4-FFF2-40B4-BE49-F238E27FC236}">
                <a16:creationId xmlns:a16="http://schemas.microsoft.com/office/drawing/2014/main" id="{D6399374-EE68-94C1-67C6-25F2B81FB32E}"/>
              </a:ext>
            </a:extLst>
          </p:cNvPr>
          <p:cNvSpPr/>
          <p:nvPr/>
        </p:nvSpPr>
        <p:spPr>
          <a:xfrm>
            <a:off x="4970293" y="5315524"/>
            <a:ext cx="3563073" cy="486109"/>
          </a:xfrm>
          <a:prstGeom prst="homePlate">
            <a:avLst/>
          </a:prstGeom>
          <a:solidFill>
            <a:schemeClr val="accent5">
              <a:alpha val="50000"/>
            </a:schemeClr>
          </a:solidFill>
          <a:ln>
            <a:solidFill>
              <a:sysClr val="windowText" lastClr="000000"/>
            </a:solidFill>
            <a:prstDash val="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en-US" altLang="ja-JP" sz="1200" i="0" u="none" strike="noStrike" kern="0" cap="none" spc="0" normalizeH="0" baseline="0" noProof="0" dirty="0">
                <a:ln>
                  <a:noFill/>
                </a:ln>
                <a:effectLst/>
                <a:uLnTx/>
                <a:uFillTx/>
                <a:latin typeface="Arial" panose="020B0604020202020204" pitchFamily="34" charset="0"/>
                <a:ea typeface="Meiryo UI" panose="020B0604030504040204" pitchFamily="50" charset="-128"/>
                <a:cs typeface="Arial" panose="020B0604020202020204" pitchFamily="34" charset="0"/>
              </a:rPr>
              <a:t>Work at nursing care service provider</a:t>
            </a:r>
          </a:p>
          <a:p>
            <a:pPr marL="0" marR="0" lvl="0" indent="0" algn="ctr" defTabSz="457200" eaLnBrk="1" fontAlgn="auto" latinLnBrk="0" hangingPunct="1">
              <a:lnSpc>
                <a:spcPct val="100000"/>
              </a:lnSpc>
              <a:spcBef>
                <a:spcPts val="0"/>
              </a:spcBef>
              <a:spcAft>
                <a:spcPts val="0"/>
              </a:spcAft>
              <a:buClrTx/>
              <a:buSzTx/>
              <a:buFontTx/>
              <a:buNone/>
              <a:tabLst/>
              <a:defRPr/>
            </a:pPr>
            <a:r>
              <a:rPr kumimoji="1" lang="en-US" altLang="ja-JP" sz="1200" b="1" kern="0" dirty="0">
                <a:latin typeface="Arial" panose="020B0604020202020204" pitchFamily="34" charset="0"/>
                <a:ea typeface="Meiryo UI" panose="020B0604030504040204" pitchFamily="50" charset="-128"/>
                <a:cs typeface="Arial" panose="020B0604020202020204" pitchFamily="34" charset="0"/>
              </a:rPr>
              <a:t>Max. 4 years </a:t>
            </a:r>
            <a:r>
              <a:rPr kumimoji="1" lang="en-US" altLang="ja-JP" sz="1200" kern="0" dirty="0">
                <a:latin typeface="Arial" panose="020B0604020202020204" pitchFamily="34" charset="0"/>
                <a:ea typeface="Meiryo UI" panose="020B0604030504040204" pitchFamily="50" charset="-128"/>
                <a:cs typeface="Arial" panose="020B0604020202020204" pitchFamily="34" charset="0"/>
              </a:rPr>
              <a:t>(no limit after becoming certified care worker)</a:t>
            </a:r>
            <a:endParaRPr kumimoji="1" lang="ja-JP" altLang="en-US" sz="1200" b="0" i="0" u="none" strike="noStrike" kern="0" cap="none" spc="0" normalizeH="0" baseline="0" noProof="0" dirty="0">
              <a:ln>
                <a:noFill/>
              </a:ln>
              <a:effectLst/>
              <a:uLnTx/>
              <a:uFillTx/>
              <a:latin typeface="Arial" panose="020B0604020202020204" pitchFamily="34" charset="0"/>
              <a:ea typeface="Meiryo UI" panose="020B0604030504040204" pitchFamily="50" charset="-128"/>
              <a:cs typeface="Arial" panose="020B0604020202020204" pitchFamily="34" charset="0"/>
            </a:endParaRPr>
          </a:p>
        </p:txBody>
      </p:sp>
      <p:sp>
        <p:nvSpPr>
          <p:cNvPr id="57" name="角丸四角形 26">
            <a:extLst>
              <a:ext uri="{FF2B5EF4-FFF2-40B4-BE49-F238E27FC236}">
                <a16:creationId xmlns:a16="http://schemas.microsoft.com/office/drawing/2014/main" id="{ED876FEE-CBD3-F723-2D28-194180297D35}"/>
              </a:ext>
            </a:extLst>
          </p:cNvPr>
          <p:cNvSpPr/>
          <p:nvPr/>
        </p:nvSpPr>
        <p:spPr>
          <a:xfrm>
            <a:off x="1719184" y="5157581"/>
            <a:ext cx="2595079" cy="1015663"/>
          </a:xfrm>
          <a:prstGeom prst="roundRect">
            <a:avLst>
              <a:gd name="adj" fmla="val 0"/>
            </a:avLst>
          </a:prstGeom>
          <a:noFill/>
          <a:ln>
            <a:noFill/>
          </a:ln>
          <a:effectLst/>
        </p:spPr>
        <p:txBody>
          <a:bodyPr vert="horz" wrap="square" rtlCol="0" anchor="ctr">
            <a:spAutoFit/>
          </a:bodyPr>
          <a:lstStyle/>
          <a:p>
            <a:pPr marL="176213" marR="0" lvl="0" indent="-176213"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200" kern="0" dirty="0">
                <a:latin typeface="Arial" panose="020B0604020202020204" pitchFamily="34" charset="0"/>
                <a:ea typeface="Meiryo UI" panose="020B0604030504040204" pitchFamily="50" charset="-128"/>
                <a:cs typeface="Arial" panose="020B0604020202020204" pitchFamily="34" charset="0"/>
              </a:rPr>
              <a:t>Requirements (graduated from </a:t>
            </a:r>
            <a:r>
              <a:rPr lang="en-US" altLang="ja-JP" sz="1200" dirty="0">
                <a:latin typeface="Arial" panose="020B0604020202020204" pitchFamily="34" charset="0"/>
                <a:cs typeface="Arial" panose="020B0604020202020204" pitchFamily="34" charset="0"/>
              </a:rPr>
              <a:t>elderly</a:t>
            </a:r>
            <a:r>
              <a:rPr kumimoji="1" lang="en-US" altLang="ja-JP" sz="1200" kern="0" dirty="0">
                <a:latin typeface="Arial" panose="020B0604020202020204" pitchFamily="34" charset="0"/>
                <a:ea typeface="Meiryo UI" panose="020B0604030504040204" pitchFamily="50" charset="-128"/>
                <a:cs typeface="Arial" panose="020B0604020202020204" pitchFamily="34" charset="0"/>
              </a:rPr>
              <a:t> school, etc.)</a:t>
            </a:r>
          </a:p>
          <a:p>
            <a:pPr marL="176213" marR="0" lvl="0" indent="-176213"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200" b="0" i="0" u="none" strike="noStrike" kern="0" cap="none" spc="0" normalizeH="0" baseline="0" noProof="0" dirty="0">
                <a:ln>
                  <a:noFill/>
                </a:ln>
                <a:effectLst/>
                <a:uLnTx/>
                <a:uFillTx/>
                <a:latin typeface="Arial" panose="020B0604020202020204" pitchFamily="34" charset="0"/>
                <a:ea typeface="Meiryo UI" panose="020B0604030504040204" pitchFamily="50" charset="-128"/>
                <a:cs typeface="Arial" panose="020B0604020202020204" pitchFamily="34" charset="0"/>
              </a:rPr>
              <a:t>JLPT</a:t>
            </a:r>
            <a:r>
              <a:rPr kumimoji="1" lang="en-US" altLang="ja-JP" sz="1200" kern="0" dirty="0">
                <a:latin typeface="Arial" panose="020B0604020202020204" pitchFamily="34" charset="0"/>
                <a:ea typeface="Meiryo UI" panose="020B0604030504040204" pitchFamily="50" charset="-128"/>
                <a:cs typeface="Arial" panose="020B0604020202020204" pitchFamily="34" charset="0"/>
              </a:rPr>
              <a:t> requirements</a:t>
            </a:r>
            <a:endParaRPr kumimoji="1" lang="en-US" altLang="ja-JP" sz="1200" b="0" i="0" u="none" strike="noStrike" kern="0" cap="none" spc="0" normalizeH="0" baseline="0" noProof="0" dirty="0">
              <a:ln>
                <a:noFill/>
              </a:ln>
              <a:effectLst/>
              <a:uLnTx/>
              <a:uFillTx/>
              <a:latin typeface="Arial" panose="020B0604020202020204" pitchFamily="34" charset="0"/>
              <a:ea typeface="Meiryo UI" panose="020B0604030504040204" pitchFamily="50" charset="-128"/>
              <a:cs typeface="Arial" panose="020B0604020202020204" pitchFamily="34" charset="0"/>
            </a:endParaRPr>
          </a:p>
          <a:p>
            <a:pPr marL="176213" marR="0" lvl="0" indent="-176213"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200" b="0" i="0" u="none" strike="noStrike" kern="0" cap="none" spc="0" normalizeH="0" baseline="0" noProof="0" dirty="0">
                <a:ln>
                  <a:noFill/>
                </a:ln>
                <a:effectLst/>
                <a:uLnTx/>
                <a:uFillTx/>
                <a:latin typeface="Arial" panose="020B0604020202020204" pitchFamily="34" charset="0"/>
                <a:ea typeface="Meiryo UI" panose="020B0604030504040204" pitchFamily="50" charset="-128"/>
                <a:cs typeface="Arial" panose="020B0604020202020204" pitchFamily="34" charset="0"/>
              </a:rPr>
              <a:t>Pre-arrival training (6</a:t>
            </a:r>
            <a:r>
              <a:rPr kumimoji="1" lang="en-US" altLang="ja-JP" sz="1200" b="0" i="0" u="none" strike="noStrike" kern="0" cap="none" spc="0" normalizeH="0" baseline="0" noProof="0" dirty="0">
                <a:ln>
                  <a:noFill/>
                </a:ln>
                <a:effectLst/>
                <a:uLnTx/>
                <a:uFillTx/>
                <a:latin typeface="Calibri" panose="020F0502020204030204" pitchFamily="34" charset="0"/>
                <a:ea typeface="Meiryo UI" panose="020B0604030504040204" pitchFamily="50" charset="-128"/>
                <a:cs typeface="Calibri" panose="020F0502020204030204" pitchFamily="34" charset="0"/>
              </a:rPr>
              <a:t>‒</a:t>
            </a:r>
            <a:r>
              <a:rPr kumimoji="1" lang="en-US" altLang="ja-JP" sz="1200" b="0" i="0" u="none" strike="noStrike" kern="0" cap="none" spc="0" normalizeH="0" baseline="0" noProof="0" dirty="0">
                <a:ln>
                  <a:noFill/>
                </a:ln>
                <a:effectLst/>
                <a:uLnTx/>
                <a:uFillTx/>
                <a:latin typeface="Arial" panose="020B0604020202020204" pitchFamily="34" charset="0"/>
                <a:ea typeface="Meiryo UI" panose="020B0604030504040204" pitchFamily="50" charset="-128"/>
                <a:cs typeface="Arial" panose="020B0604020202020204" pitchFamily="34" charset="0"/>
              </a:rPr>
              <a:t>12 months until arrival)</a:t>
            </a:r>
            <a:endParaRPr kumimoji="1" lang="ja-JP" altLang="en-US" sz="1200" b="0" i="0" u="none" strike="noStrike" kern="0" cap="none" spc="0" normalizeH="0" baseline="0" noProof="0" dirty="0">
              <a:ln>
                <a:noFill/>
              </a:ln>
              <a:effectLst/>
              <a:uLnTx/>
              <a:uFillTx/>
              <a:latin typeface="Arial" panose="020B0604020202020204" pitchFamily="34" charset="0"/>
              <a:ea typeface="Meiryo UI" panose="020B0604030504040204" pitchFamily="50" charset="-128"/>
              <a:cs typeface="Arial" panose="020B0604020202020204" pitchFamily="34" charset="0"/>
            </a:endParaRPr>
          </a:p>
        </p:txBody>
      </p:sp>
      <p:sp>
        <p:nvSpPr>
          <p:cNvPr id="58" name="角丸四角形 26">
            <a:extLst>
              <a:ext uri="{FF2B5EF4-FFF2-40B4-BE49-F238E27FC236}">
                <a16:creationId xmlns:a16="http://schemas.microsoft.com/office/drawing/2014/main" id="{5744131E-68AB-8CAB-E0FC-4B98EAF242FF}"/>
              </a:ext>
            </a:extLst>
          </p:cNvPr>
          <p:cNvSpPr/>
          <p:nvPr/>
        </p:nvSpPr>
        <p:spPr>
          <a:xfrm>
            <a:off x="4221979" y="4461697"/>
            <a:ext cx="748314" cy="486109"/>
          </a:xfrm>
          <a:prstGeom prst="homePlate">
            <a:avLst/>
          </a:prstGeom>
          <a:solidFill>
            <a:schemeClr val="accent1">
              <a:lumMod val="40000"/>
              <a:lumOff val="60000"/>
              <a:alpha val="50000"/>
            </a:schemeClr>
          </a:solidFill>
          <a:ln>
            <a:solidFill>
              <a:sysClr val="windowText" lastClr="000000"/>
            </a:solidFill>
            <a:prstDash val="dash"/>
          </a:ln>
          <a:effectLst/>
        </p:spPr>
        <p:txBody>
          <a:bodyPr wrap="none"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en-US" altLang="ja-JP" sz="1300" b="0" i="0" u="none" strike="noStrike" kern="0" cap="none" spc="0" normalizeH="0" baseline="0" noProof="0">
                <a:ln>
                  <a:noFill/>
                </a:ln>
                <a:solidFill>
                  <a:sysClr val="windowText" lastClr="000000"/>
                </a:solidFill>
                <a:effectLst/>
                <a:uLnTx/>
                <a:uFillTx/>
                <a:latin typeface="Arial" panose="020B0604020202020204" pitchFamily="34" charset="0"/>
                <a:ea typeface="Meiryo UI" panose="020B0604030504040204" pitchFamily="50" charset="-128"/>
                <a:cs typeface="Arial" panose="020B0604020202020204" pitchFamily="34" charset="0"/>
              </a:rPr>
              <a:t>Training</a:t>
            </a:r>
            <a:endParaRPr kumimoji="1" lang="ja-JP" altLang="en-US" sz="1300" b="0" i="0" u="none" strike="noStrike" kern="0" cap="none" spc="0" normalizeH="0" baseline="0" noProof="0">
              <a:ln>
                <a:noFill/>
              </a:ln>
              <a:solidFill>
                <a:sysClr val="windowText" lastClr="000000"/>
              </a:solidFill>
              <a:effectLst/>
              <a:uLnTx/>
              <a:uFillTx/>
              <a:latin typeface="Arial" panose="020B0604020202020204" pitchFamily="34" charset="0"/>
              <a:ea typeface="Meiryo UI" panose="020B0604030504040204" pitchFamily="50" charset="-128"/>
              <a:cs typeface="Arial" panose="020B0604020202020204" pitchFamily="34" charset="0"/>
            </a:endParaRPr>
          </a:p>
        </p:txBody>
      </p:sp>
      <p:sp>
        <p:nvSpPr>
          <p:cNvPr id="59" name="角丸四角形 26">
            <a:extLst>
              <a:ext uri="{FF2B5EF4-FFF2-40B4-BE49-F238E27FC236}">
                <a16:creationId xmlns:a16="http://schemas.microsoft.com/office/drawing/2014/main" id="{85964EA9-B5CD-8502-FE6D-B5C928F3DBCD}"/>
              </a:ext>
            </a:extLst>
          </p:cNvPr>
          <p:cNvSpPr/>
          <p:nvPr/>
        </p:nvSpPr>
        <p:spPr>
          <a:xfrm>
            <a:off x="4220435" y="5316629"/>
            <a:ext cx="748314" cy="486109"/>
          </a:xfrm>
          <a:prstGeom prst="homePlate">
            <a:avLst/>
          </a:prstGeom>
          <a:solidFill>
            <a:schemeClr val="accent1">
              <a:lumMod val="40000"/>
              <a:lumOff val="60000"/>
              <a:alpha val="50000"/>
            </a:schemeClr>
          </a:solidFill>
          <a:ln>
            <a:solidFill>
              <a:sysClr val="windowText" lastClr="000000"/>
            </a:solidFill>
            <a:prstDash val="dash"/>
          </a:ln>
          <a:effectLst/>
        </p:spPr>
        <p:txBody>
          <a:bodyPr wrap="none"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en-US" altLang="ja-JP" sz="1300" b="0" i="0" u="none" strike="noStrike" kern="0" cap="none" spc="0" normalizeH="0" baseline="0" noProof="0">
                <a:ln>
                  <a:noFill/>
                </a:ln>
                <a:solidFill>
                  <a:sysClr val="windowText" lastClr="000000"/>
                </a:solidFill>
                <a:effectLst/>
                <a:uLnTx/>
                <a:uFillTx/>
                <a:latin typeface="Arial" panose="020B0604020202020204" pitchFamily="34" charset="0"/>
                <a:ea typeface="Meiryo UI" panose="020B0604030504040204" pitchFamily="50" charset="-128"/>
                <a:cs typeface="Arial" panose="020B0604020202020204" pitchFamily="34" charset="0"/>
              </a:rPr>
              <a:t>Training</a:t>
            </a:r>
            <a:endParaRPr kumimoji="1" lang="ja-JP" altLang="en-US" sz="1300" b="0" i="0" u="none" strike="noStrike" kern="0" cap="none" spc="0" normalizeH="0" baseline="0" noProof="0">
              <a:ln>
                <a:noFill/>
              </a:ln>
              <a:solidFill>
                <a:sysClr val="windowText" lastClr="000000"/>
              </a:solidFill>
              <a:effectLst/>
              <a:uLnTx/>
              <a:uFillTx/>
              <a:latin typeface="Arial" panose="020B0604020202020204" pitchFamily="34" charset="0"/>
              <a:ea typeface="Meiryo UI" panose="020B0604030504040204" pitchFamily="50" charset="-128"/>
              <a:cs typeface="Arial" panose="020B0604020202020204" pitchFamily="34" charset="0"/>
            </a:endParaRPr>
          </a:p>
        </p:txBody>
      </p:sp>
      <p:sp>
        <p:nvSpPr>
          <p:cNvPr id="60" name="角丸四角形 26">
            <a:extLst>
              <a:ext uri="{FF2B5EF4-FFF2-40B4-BE49-F238E27FC236}">
                <a16:creationId xmlns:a16="http://schemas.microsoft.com/office/drawing/2014/main" id="{EF2D68F9-C0C2-BCEA-BA61-FB83C3547005}"/>
              </a:ext>
            </a:extLst>
          </p:cNvPr>
          <p:cNvSpPr/>
          <p:nvPr/>
        </p:nvSpPr>
        <p:spPr>
          <a:xfrm>
            <a:off x="8909309" y="3537601"/>
            <a:ext cx="1009083" cy="2264031"/>
          </a:xfrm>
          <a:prstGeom prst="roundRect">
            <a:avLst/>
          </a:prstGeom>
          <a:ln/>
        </p:spPr>
        <p:style>
          <a:lnRef idx="0">
            <a:schemeClr val="accent2"/>
          </a:lnRef>
          <a:fillRef idx="3">
            <a:schemeClr val="accent2"/>
          </a:fillRef>
          <a:effectRef idx="3">
            <a:schemeClr val="accent2"/>
          </a:effectRef>
          <a:fontRef idx="minor">
            <a:schemeClr val="lt1"/>
          </a:fontRef>
        </p:style>
        <p:txBody>
          <a:bodyPr vert="horz"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en-US" altLang="ja-JP" sz="1100" b="0" i="0" u="none" strike="noStrike" kern="0" cap="none" spc="0" normalizeH="0" baseline="0" noProof="0">
                <a:ln>
                  <a:noFill/>
                </a:ln>
                <a:solidFill>
                  <a:schemeClr val="bg1"/>
                </a:solidFill>
                <a:effectLst/>
                <a:uLnTx/>
                <a:uFillTx/>
                <a:latin typeface="Arial" panose="020B0604020202020204" pitchFamily="34" charset="0"/>
                <a:ea typeface="Meiryo UI" panose="020B0604030504040204" pitchFamily="50" charset="-128"/>
                <a:cs typeface="Arial" panose="020B0604020202020204" pitchFamily="34" charset="0"/>
              </a:rPr>
              <a:t>Certified care worker national exam</a:t>
            </a:r>
            <a:endParaRPr kumimoji="1" lang="ja-JP" altLang="en-US" sz="1100" b="0" i="0" u="none" strike="noStrike" kern="0" cap="none" spc="0" normalizeH="0" baseline="0" noProof="0">
              <a:ln>
                <a:noFill/>
              </a:ln>
              <a:solidFill>
                <a:schemeClr val="bg1"/>
              </a:solidFill>
              <a:effectLst/>
              <a:uLnTx/>
              <a:uFillTx/>
              <a:latin typeface="Arial" panose="020B0604020202020204" pitchFamily="34" charset="0"/>
              <a:ea typeface="Meiryo UI" panose="020B0604030504040204" pitchFamily="50" charset="-128"/>
              <a:cs typeface="Arial" panose="020B0604020202020204" pitchFamily="34" charset="0"/>
            </a:endParaRPr>
          </a:p>
        </p:txBody>
      </p:sp>
      <p:sp>
        <p:nvSpPr>
          <p:cNvPr id="61" name="角丸四角形 26">
            <a:extLst>
              <a:ext uri="{FF2B5EF4-FFF2-40B4-BE49-F238E27FC236}">
                <a16:creationId xmlns:a16="http://schemas.microsoft.com/office/drawing/2014/main" id="{BDC0EE17-5D30-9D48-37AC-640C2437C274}"/>
              </a:ext>
            </a:extLst>
          </p:cNvPr>
          <p:cNvSpPr/>
          <p:nvPr/>
        </p:nvSpPr>
        <p:spPr>
          <a:xfrm>
            <a:off x="8911939" y="2498788"/>
            <a:ext cx="2073254" cy="825633"/>
          </a:xfrm>
          <a:prstGeom prst="homePlate">
            <a:avLst>
              <a:gd name="adj" fmla="val 42228"/>
            </a:avLst>
          </a:prstGeom>
          <a:gradFill flip="none" rotWithShape="1">
            <a:gsLst>
              <a:gs pos="0">
                <a:schemeClr val="accent5">
                  <a:lumMod val="20000"/>
                  <a:lumOff val="80000"/>
                  <a:alpha val="50000"/>
                </a:schemeClr>
              </a:gs>
              <a:gs pos="71000">
                <a:schemeClr val="accent5">
                  <a:alpha val="50000"/>
                </a:schemeClr>
              </a:gs>
              <a:gs pos="17000">
                <a:schemeClr val="accent5">
                  <a:lumMod val="40000"/>
                  <a:lumOff val="60000"/>
                  <a:alpha val="50000"/>
                </a:schemeClr>
              </a:gs>
              <a:gs pos="41000">
                <a:schemeClr val="accent5">
                  <a:lumMod val="60000"/>
                  <a:lumOff val="40000"/>
                  <a:alpha val="50000"/>
                </a:schemeClr>
              </a:gs>
              <a:gs pos="100000">
                <a:schemeClr val="accent5">
                  <a:alpha val="50000"/>
                </a:schemeClr>
              </a:gs>
            </a:gsLst>
            <a:lin ang="10800000" scaled="1"/>
            <a:tileRect/>
          </a:gra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en-US" altLang="ja-JP" sz="1300" b="0" i="0" u="none" strike="noStrike" kern="0" cap="none" spc="0" normalizeH="0" baseline="0" noProof="0">
                <a:ln>
                  <a:noFill/>
                </a:ln>
                <a:effectLst/>
                <a:uLnTx/>
                <a:uFillTx/>
                <a:latin typeface="Arial" panose="020B0604020202020204" pitchFamily="34" charset="0"/>
                <a:ea typeface="Meiryo UI" panose="020B0604030504040204" pitchFamily="50" charset="-128"/>
                <a:cs typeface="Arial" panose="020B0604020202020204" pitchFamily="34" charset="0"/>
              </a:rPr>
              <a:t>Work without duration limit (</a:t>
            </a:r>
            <a:r>
              <a:rPr lang="en-US" altLang="ja-JP" sz="1400" dirty="0">
                <a:latin typeface="Arial" panose="020B0604020202020204" pitchFamily="34" charset="0"/>
                <a:cs typeface="Arial" panose="020B0604020202020204" pitchFamily="34" charset="0"/>
              </a:rPr>
              <a:t>nursing</a:t>
            </a:r>
            <a:r>
              <a:rPr kumimoji="1" lang="en-US" altLang="ja-JP" sz="1300" b="0" i="0" u="none" strike="noStrike" kern="0" cap="none" spc="0" normalizeH="0" baseline="0" noProof="0">
                <a:ln>
                  <a:noFill/>
                </a:ln>
                <a:effectLst/>
                <a:uLnTx/>
                <a:uFillTx/>
                <a:latin typeface="Arial" panose="020B0604020202020204" pitchFamily="34" charset="0"/>
                <a:ea typeface="Meiryo UI" panose="020B0604030504040204" pitchFamily="50" charset="-128"/>
                <a:cs typeface="Arial" panose="020B0604020202020204" pitchFamily="34" charset="0"/>
              </a:rPr>
              <a:t> care visa)</a:t>
            </a:r>
          </a:p>
        </p:txBody>
      </p:sp>
      <p:sp>
        <p:nvSpPr>
          <p:cNvPr id="62" name="角丸四角形 26">
            <a:extLst>
              <a:ext uri="{FF2B5EF4-FFF2-40B4-BE49-F238E27FC236}">
                <a16:creationId xmlns:a16="http://schemas.microsoft.com/office/drawing/2014/main" id="{A28140E7-5D71-BBF5-D223-27CBE4A92263}"/>
              </a:ext>
            </a:extLst>
          </p:cNvPr>
          <p:cNvSpPr/>
          <p:nvPr/>
        </p:nvSpPr>
        <p:spPr>
          <a:xfrm>
            <a:off x="10034887" y="3532083"/>
            <a:ext cx="950306" cy="2264031"/>
          </a:xfrm>
          <a:prstGeom prst="homePlate">
            <a:avLst>
              <a:gd name="adj" fmla="val 16443"/>
            </a:avLst>
          </a:prstGeom>
          <a:gradFill flip="none" rotWithShape="1">
            <a:gsLst>
              <a:gs pos="0">
                <a:schemeClr val="accent5">
                  <a:lumMod val="20000"/>
                  <a:lumOff val="80000"/>
                  <a:alpha val="50000"/>
                </a:schemeClr>
              </a:gs>
              <a:gs pos="71000">
                <a:schemeClr val="accent5">
                  <a:alpha val="50000"/>
                </a:schemeClr>
              </a:gs>
              <a:gs pos="17000">
                <a:schemeClr val="accent5">
                  <a:lumMod val="40000"/>
                  <a:lumOff val="60000"/>
                  <a:alpha val="50000"/>
                </a:schemeClr>
              </a:gs>
              <a:gs pos="41000">
                <a:schemeClr val="accent5">
                  <a:lumMod val="60000"/>
                  <a:lumOff val="40000"/>
                  <a:alpha val="50000"/>
                </a:schemeClr>
              </a:gs>
              <a:gs pos="100000">
                <a:schemeClr val="accent5">
                  <a:alpha val="50000"/>
                </a:schemeClr>
              </a:gs>
            </a:gsLst>
            <a:lin ang="10800000" scaled="1"/>
            <a:tileRect/>
          </a:gra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en-US" altLang="ja-JP" sz="1300" b="0" i="0" u="none" strike="noStrike" kern="0" cap="none" spc="0" normalizeH="0" baseline="0" noProof="0" dirty="0">
                <a:ln>
                  <a:noFill/>
                </a:ln>
                <a:solidFill>
                  <a:sysClr val="windowText" lastClr="000000"/>
                </a:solidFill>
                <a:effectLst/>
                <a:uLnTx/>
                <a:uFillTx/>
                <a:latin typeface="Arial" panose="020B0604020202020204" pitchFamily="34" charset="0"/>
                <a:ea typeface="Meiryo UI" panose="020B0604030504040204" pitchFamily="50" charset="-128"/>
                <a:cs typeface="Arial" panose="020B0604020202020204" pitchFamily="34" charset="0"/>
              </a:rPr>
              <a:t>Work without duration </a:t>
            </a:r>
            <a:r>
              <a:rPr kumimoji="1" lang="en-US" altLang="ja-JP" sz="1300" b="0" i="0" u="none" strike="noStrike" kern="0" cap="none" spc="0" normalizeH="0" baseline="0" noProof="0" dirty="0">
                <a:ln>
                  <a:noFill/>
                </a:ln>
                <a:effectLst/>
                <a:uLnTx/>
                <a:uFillTx/>
                <a:latin typeface="Arial" panose="020B0604020202020204" pitchFamily="34" charset="0"/>
                <a:ea typeface="Meiryo UI" panose="020B0604030504040204" pitchFamily="50" charset="-128"/>
                <a:cs typeface="Arial" panose="020B0604020202020204" pitchFamily="34" charset="0"/>
              </a:rPr>
              <a:t>limit (</a:t>
            </a:r>
            <a:r>
              <a:rPr lang="en-US" altLang="ja-JP" sz="1400" dirty="0">
                <a:latin typeface="Arial" panose="020B0604020202020204" pitchFamily="34" charset="0"/>
                <a:cs typeface="Arial" panose="020B0604020202020204" pitchFamily="34" charset="0"/>
              </a:rPr>
              <a:t>nursing</a:t>
            </a:r>
            <a:r>
              <a:rPr kumimoji="1" lang="en-US" altLang="ja-JP" sz="1300" b="0" i="0" u="none" strike="noStrike" kern="0" cap="none" spc="0" normalizeH="0" baseline="0" noProof="0" dirty="0">
                <a:ln>
                  <a:noFill/>
                </a:ln>
                <a:effectLst/>
                <a:uLnTx/>
                <a:uFillTx/>
                <a:latin typeface="Arial" panose="020B0604020202020204" pitchFamily="34" charset="0"/>
                <a:ea typeface="Meiryo UI" panose="020B0604030504040204" pitchFamily="50" charset="-128"/>
                <a:cs typeface="Arial" panose="020B0604020202020204" pitchFamily="34" charset="0"/>
              </a:rPr>
              <a:t> care visa)</a:t>
            </a:r>
          </a:p>
          <a:p>
            <a:pPr marL="0" marR="0" lvl="0" indent="0" algn="ctr" defTabSz="457200" eaLnBrk="1" fontAlgn="auto" latinLnBrk="0" hangingPunct="1">
              <a:lnSpc>
                <a:spcPct val="100000"/>
              </a:lnSpc>
              <a:spcBef>
                <a:spcPts val="0"/>
              </a:spcBef>
              <a:spcAft>
                <a:spcPts val="0"/>
              </a:spcAft>
              <a:buClrTx/>
              <a:buSzTx/>
              <a:buFontTx/>
              <a:buNone/>
              <a:tabLst/>
              <a:defRPr/>
            </a:pPr>
            <a:r>
              <a:rPr kumimoji="1" lang="en-US" altLang="ja-JP" sz="800" b="0" i="0" u="none" strike="noStrike" kern="0" cap="none" spc="0" normalizeH="0" baseline="0" noProof="0" dirty="0">
                <a:ln>
                  <a:noFill/>
                </a:ln>
                <a:effectLst/>
                <a:uLnTx/>
                <a:uFillTx/>
                <a:latin typeface="Arial" panose="020B0604020202020204" pitchFamily="34" charset="0"/>
                <a:ea typeface="Meiryo UI" panose="020B0604030504040204" pitchFamily="50" charset="-128"/>
                <a:cs typeface="Arial" panose="020B0604020202020204" pitchFamily="34" charset="0"/>
              </a:rPr>
              <a:t>*EPA: Possible </a:t>
            </a:r>
            <a:r>
              <a:rPr kumimoji="1" lang="en-US" altLang="ja-JP" sz="800" b="0" i="0" u="none" strike="noStrike" kern="0" cap="none" spc="0" normalizeH="0" baseline="0" noProof="0" dirty="0">
                <a:ln>
                  <a:noFill/>
                </a:ln>
                <a:solidFill>
                  <a:sysClr val="windowText" lastClr="000000"/>
                </a:solidFill>
                <a:effectLst/>
                <a:uLnTx/>
                <a:uFillTx/>
                <a:latin typeface="Arial" panose="020B0604020202020204" pitchFamily="34" charset="0"/>
                <a:ea typeface="Meiryo UI" panose="020B0604030504040204" pitchFamily="50" charset="-128"/>
                <a:cs typeface="Arial" panose="020B0604020202020204" pitchFamily="34" charset="0"/>
              </a:rPr>
              <a:t>to remain EPA</a:t>
            </a:r>
          </a:p>
        </p:txBody>
      </p:sp>
      <p:sp>
        <p:nvSpPr>
          <p:cNvPr id="66" name="角丸四角形 26">
            <a:extLst>
              <a:ext uri="{FF2B5EF4-FFF2-40B4-BE49-F238E27FC236}">
                <a16:creationId xmlns:a16="http://schemas.microsoft.com/office/drawing/2014/main" id="{2F0EA004-309B-F40B-61DD-3CD29AA115FB}"/>
              </a:ext>
            </a:extLst>
          </p:cNvPr>
          <p:cNvSpPr/>
          <p:nvPr/>
        </p:nvSpPr>
        <p:spPr>
          <a:xfrm>
            <a:off x="11098780" y="3165688"/>
            <a:ext cx="1093220" cy="307777"/>
          </a:xfrm>
          <a:prstGeom prst="roundRect">
            <a:avLst>
              <a:gd name="adj" fmla="val 0"/>
            </a:avLst>
          </a:prstGeom>
          <a:noFill/>
          <a:ln>
            <a:noFill/>
          </a:ln>
          <a:effectLst/>
        </p:spPr>
        <p:txBody>
          <a:bodyPr vert="horz" wrap="square" rtlCol="0" anchor="ctr">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en-US" altLang="ja-JP" sz="1400" b="1" i="0" u="none" strike="noStrike" kern="0" cap="none" spc="0" normalizeH="0" baseline="0" noProof="0">
                <a:ln>
                  <a:noFill/>
                </a:ln>
                <a:solidFill>
                  <a:srgbClr val="FF0000"/>
                </a:solidFill>
                <a:effectLst/>
                <a:uLnTx/>
                <a:uFillTx/>
                <a:latin typeface="Arial" panose="020B0604020202020204" pitchFamily="34" charset="0"/>
                <a:ea typeface="Meiryo UI" panose="020B0604030504040204" pitchFamily="50" charset="-128"/>
                <a:cs typeface="Arial" panose="020B0604020202020204" pitchFamily="34" charset="0"/>
              </a:rPr>
              <a:t>Increasing</a:t>
            </a:r>
            <a:endParaRPr kumimoji="1" lang="ja-JP" altLang="en-US" sz="1400" b="1" i="0" u="none" strike="noStrike" kern="0" cap="none" spc="0" normalizeH="0" baseline="0" noProof="0">
              <a:ln>
                <a:noFill/>
              </a:ln>
              <a:solidFill>
                <a:srgbClr val="FF0000"/>
              </a:solidFill>
              <a:effectLst/>
              <a:uLnTx/>
              <a:uFillTx/>
              <a:latin typeface="Arial" panose="020B0604020202020204" pitchFamily="34" charset="0"/>
              <a:ea typeface="Meiryo UI" panose="020B0604030504040204" pitchFamily="50" charset="-128"/>
              <a:cs typeface="Arial" panose="020B0604020202020204" pitchFamily="34" charset="0"/>
            </a:endParaRPr>
          </a:p>
        </p:txBody>
      </p:sp>
      <p:sp>
        <p:nvSpPr>
          <p:cNvPr id="68" name="スライド番号プレースホルダー 2">
            <a:extLst>
              <a:ext uri="{FF2B5EF4-FFF2-40B4-BE49-F238E27FC236}">
                <a16:creationId xmlns:a16="http://schemas.microsoft.com/office/drawing/2014/main" id="{441135DD-FA72-7461-44E7-791F84F15900}"/>
              </a:ext>
            </a:extLst>
          </p:cNvPr>
          <p:cNvSpPr>
            <a:spLocks noGrp="1"/>
          </p:cNvSpPr>
          <p:nvPr>
            <p:ph type="sldNum" sz="quarter" idx="12"/>
          </p:nvPr>
        </p:nvSpPr>
        <p:spPr>
          <a:xfrm>
            <a:off x="11231217" y="6518050"/>
            <a:ext cx="960783" cy="339950"/>
          </a:xfrm>
        </p:spPr>
        <p:txBody>
          <a:bodyPr rtlCol="0"/>
          <a:lstStyle/>
          <a:p>
            <a:pPr algn="ctr" rtl="0"/>
            <a:fld id="{03DC2DEF-D2FE-4B45-ABA4-9F153FD1C98A}" type="slidenum">
              <a:rPr lang="en-US" altLang="ja-JP" sz="1500" smtClean="0"/>
              <a:pPr algn="ctr" rtl="0"/>
              <a:t>6</a:t>
            </a:fld>
            <a:endParaRPr lang="ja-JP" altLang="en-US" sz="1500"/>
          </a:p>
        </p:txBody>
      </p:sp>
      <p:sp>
        <p:nvSpPr>
          <p:cNvPr id="5" name="矢印: 上 4">
            <a:extLst>
              <a:ext uri="{FF2B5EF4-FFF2-40B4-BE49-F238E27FC236}">
                <a16:creationId xmlns:a16="http://schemas.microsoft.com/office/drawing/2014/main" id="{7135FC8E-D932-217D-BA0F-2678C59AC7C9}"/>
              </a:ext>
            </a:extLst>
          </p:cNvPr>
          <p:cNvSpPr/>
          <p:nvPr/>
        </p:nvSpPr>
        <p:spPr>
          <a:xfrm>
            <a:off x="6291534" y="4201134"/>
            <a:ext cx="705058" cy="221931"/>
          </a:xfrm>
          <a:prstGeom prst="up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65" name="正方形/長方形 64">
            <a:extLst>
              <a:ext uri="{FF2B5EF4-FFF2-40B4-BE49-F238E27FC236}">
                <a16:creationId xmlns:a16="http://schemas.microsoft.com/office/drawing/2014/main" id="{0692B0C5-DAF5-A08B-7FAA-B02C83F54D2C}"/>
              </a:ext>
            </a:extLst>
          </p:cNvPr>
          <p:cNvSpPr/>
          <p:nvPr/>
        </p:nvSpPr>
        <p:spPr>
          <a:xfrm>
            <a:off x="371475" y="2407041"/>
            <a:ext cx="10727305" cy="179409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7" name="テキスト ボックス 6">
            <a:extLst>
              <a:ext uri="{FF2B5EF4-FFF2-40B4-BE49-F238E27FC236}">
                <a16:creationId xmlns:a16="http://schemas.microsoft.com/office/drawing/2014/main" id="{9529F6D6-A0ED-DB0A-1CC3-A8FA45923435}"/>
              </a:ext>
            </a:extLst>
          </p:cNvPr>
          <p:cNvSpPr txBox="1"/>
          <p:nvPr/>
        </p:nvSpPr>
        <p:spPr>
          <a:xfrm>
            <a:off x="6915969" y="4159671"/>
            <a:ext cx="912283" cy="292388"/>
          </a:xfrm>
          <a:prstGeom prst="rect">
            <a:avLst/>
          </a:prstGeom>
          <a:noFill/>
        </p:spPr>
        <p:txBody>
          <a:bodyPr wrap="square">
            <a:spAutoFit/>
          </a:bodyPr>
          <a:lstStyle/>
          <a:p>
            <a:r>
              <a:rPr kumimoji="1" lang="ja-JP" altLang="en-US" sz="1300" kern="0" dirty="0">
                <a:solidFill>
                  <a:sysClr val="windowText" lastClr="000000"/>
                </a:solidFill>
                <a:latin typeface="Arial" panose="020B0604020202020204" pitchFamily="34" charset="0"/>
                <a:ea typeface="Meiryo UI" panose="020B0604030504040204" pitchFamily="50" charset="-128"/>
                <a:cs typeface="Arial" panose="020B0604020202020204" pitchFamily="34" charset="0"/>
              </a:rPr>
              <a:t>*</a:t>
            </a:r>
            <a:r>
              <a:rPr kumimoji="1" lang="en-US" altLang="ja-JP" sz="1300" kern="0" dirty="0">
                <a:solidFill>
                  <a:sysClr val="windowText" lastClr="000000"/>
                </a:solidFill>
                <a:latin typeface="Arial" panose="020B0604020202020204" pitchFamily="34" charset="0"/>
                <a:ea typeface="Meiryo UI" panose="020B0604030504040204" pitchFamily="50" charset="-128"/>
                <a:cs typeface="Arial" panose="020B0604020202020204" pitchFamily="34" charset="0"/>
              </a:rPr>
              <a:t>¹</a:t>
            </a:r>
            <a:endParaRPr lang="ja-JP" altLang="en-US" sz="1300" dirty="0">
              <a:latin typeface="Arial" panose="020B0604020202020204" pitchFamily="34" charset="0"/>
              <a:cs typeface="Arial" panose="020B0604020202020204" pitchFamily="34" charset="0"/>
            </a:endParaRPr>
          </a:p>
        </p:txBody>
      </p:sp>
      <p:sp>
        <p:nvSpPr>
          <p:cNvPr id="9" name="矢印: 上 8">
            <a:extLst>
              <a:ext uri="{FF2B5EF4-FFF2-40B4-BE49-F238E27FC236}">
                <a16:creationId xmlns:a16="http://schemas.microsoft.com/office/drawing/2014/main" id="{EC06A62B-F459-F630-E4C8-1F729D55D581}"/>
              </a:ext>
            </a:extLst>
          </p:cNvPr>
          <p:cNvSpPr/>
          <p:nvPr/>
        </p:nvSpPr>
        <p:spPr>
          <a:xfrm rot="10800000">
            <a:off x="7246350" y="3394837"/>
            <a:ext cx="705058" cy="221931"/>
          </a:xfrm>
          <a:prstGeom prst="up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 name="テキスト プレースホルダー 17">
            <a:extLst>
              <a:ext uri="{FF2B5EF4-FFF2-40B4-BE49-F238E27FC236}">
                <a16:creationId xmlns:a16="http://schemas.microsoft.com/office/drawing/2014/main" id="{C990B180-3802-0F8D-DA4F-183CA19B5228}"/>
              </a:ext>
            </a:extLst>
          </p:cNvPr>
          <p:cNvSpPr txBox="1">
            <a:spLocks/>
          </p:cNvSpPr>
          <p:nvPr/>
        </p:nvSpPr>
        <p:spPr>
          <a:xfrm>
            <a:off x="371476" y="922039"/>
            <a:ext cx="11820524" cy="12326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eiryo UI" panose="020B0604030504040204" pitchFamily="50" charset="-128"/>
                <a:ea typeface="Meiryo UI"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eiryo UI" panose="020B0604030504040204" pitchFamily="50" charset="-128"/>
                <a:ea typeface="Meiryo UI"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eiryo UI" panose="020B0604030504040204" pitchFamily="50" charset="-128"/>
                <a:ea typeface="Meiryo UI"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1600" dirty="0"/>
              <a:t>The process for working in the nursing care industry in Japan is clear, and you can start working in the nursing care industry immediately regardless of your residence visa. You will be treated the same as Japanese </a:t>
            </a:r>
            <a:r>
              <a:rPr lang="en-US" altLang="ja-JP" sz="1600" dirty="0" err="1"/>
              <a:t>workders</a:t>
            </a:r>
            <a:r>
              <a:rPr lang="en-US" altLang="ja-JP" sz="1600" dirty="0"/>
              <a:t>.</a:t>
            </a:r>
          </a:p>
          <a:p>
            <a:r>
              <a:rPr lang="en-US" altLang="ja-JP" sz="1600" dirty="0"/>
              <a:t>If you pass the National Certified Care Worker Examination, there will be no limit to your length of stay. You can build a long-term career with peace of mind.</a:t>
            </a:r>
            <a:endParaRPr lang="ja-JP" altLang="en-US" sz="1600" dirty="0"/>
          </a:p>
        </p:txBody>
      </p:sp>
      <p:sp>
        <p:nvSpPr>
          <p:cNvPr id="4" name="テキスト ボックス 3">
            <a:extLst>
              <a:ext uri="{FF2B5EF4-FFF2-40B4-BE49-F238E27FC236}">
                <a16:creationId xmlns:a16="http://schemas.microsoft.com/office/drawing/2014/main" id="{98EC7855-0399-CB9E-99D7-DDB270B8B4DE}"/>
              </a:ext>
            </a:extLst>
          </p:cNvPr>
          <p:cNvSpPr txBox="1"/>
          <p:nvPr/>
        </p:nvSpPr>
        <p:spPr>
          <a:xfrm>
            <a:off x="10354332" y="3102449"/>
            <a:ext cx="912283" cy="292388"/>
          </a:xfrm>
          <a:prstGeom prst="rect">
            <a:avLst/>
          </a:prstGeom>
          <a:noFill/>
        </p:spPr>
        <p:txBody>
          <a:bodyPr wrap="square">
            <a:spAutoFit/>
          </a:bodyPr>
          <a:lstStyle/>
          <a:p>
            <a:r>
              <a:rPr kumimoji="1" lang="ja-JP" altLang="en-US" sz="1300" kern="0" dirty="0">
                <a:solidFill>
                  <a:sysClr val="windowText" lastClr="000000"/>
                </a:solidFill>
                <a:latin typeface="Arial" panose="020B0604020202020204" pitchFamily="34" charset="0"/>
                <a:ea typeface="Meiryo UI" panose="020B0604030504040204" pitchFamily="50" charset="-128"/>
                <a:cs typeface="Arial" panose="020B0604020202020204" pitchFamily="34" charset="0"/>
              </a:rPr>
              <a:t>*⁵</a:t>
            </a:r>
            <a:endParaRPr lang="ja-JP" altLang="en-US" sz="1300" dirty="0">
              <a:latin typeface="Arial" panose="020B0604020202020204" pitchFamily="34" charset="0"/>
              <a:cs typeface="Arial" panose="020B0604020202020204" pitchFamily="34" charset="0"/>
            </a:endParaRPr>
          </a:p>
        </p:txBody>
      </p:sp>
      <p:sp>
        <p:nvSpPr>
          <p:cNvPr id="6" name="テキスト ボックス 5">
            <a:extLst>
              <a:ext uri="{FF2B5EF4-FFF2-40B4-BE49-F238E27FC236}">
                <a16:creationId xmlns:a16="http://schemas.microsoft.com/office/drawing/2014/main" id="{821F6470-B982-254F-32FA-14350511BD0C}"/>
              </a:ext>
            </a:extLst>
          </p:cNvPr>
          <p:cNvSpPr txBox="1"/>
          <p:nvPr/>
        </p:nvSpPr>
        <p:spPr>
          <a:xfrm>
            <a:off x="8442930" y="6114658"/>
            <a:ext cx="3563072" cy="415498"/>
          </a:xfrm>
          <a:prstGeom prst="rect">
            <a:avLst/>
          </a:prstGeom>
          <a:noFill/>
        </p:spPr>
        <p:txBody>
          <a:bodyPr wrap="square">
            <a:spAutoFit/>
          </a:bodyPr>
          <a:lstStyle/>
          <a:p>
            <a:pPr algn="just" defTabSz="457200" fontAlgn="base"/>
            <a:r>
              <a:rPr lang="en-US" altLang="ja-JP" sz="1050" dirty="0">
                <a:latin typeface="Arial" panose="020B0604020202020204" pitchFamily="34" charset="0"/>
                <a:ea typeface="Meiryo UI" panose="020B0604030504040204" pitchFamily="50" charset="-128"/>
                <a:cs typeface="Arial" panose="020B0604020202020204" pitchFamily="34" charset="0"/>
              </a:rPr>
              <a:t>*5 The “nursing care" visa status allows to bring family members with you.</a:t>
            </a:r>
          </a:p>
        </p:txBody>
      </p:sp>
    </p:spTree>
    <p:extLst>
      <p:ext uri="{BB962C8B-B14F-4D97-AF65-F5344CB8AC3E}">
        <p14:creationId xmlns:p14="http://schemas.microsoft.com/office/powerpoint/2010/main" val="3795076562"/>
      </p:ext>
    </p:extLst>
  </p:cSld>
  <p:clrMapOvr>
    <a:masterClrMapping/>
  </p:clrMapOvr>
</p:sld>
</file>

<file path=ppt/theme/theme1.xml><?xml version="1.0" encoding="utf-8"?>
<a:theme xmlns:a="http://schemas.openxmlformats.org/drawingml/2006/main" name="Office テーマ">
  <a:themeElements>
    <a:clrScheme name="MSFT_Color_1">
      <a:dk1>
        <a:srgbClr val="32363F"/>
      </a:dk1>
      <a:lt1>
        <a:sysClr val="window" lastClr="FFFFFF"/>
      </a:lt1>
      <a:dk2>
        <a:srgbClr val="313C41"/>
      </a:dk2>
      <a:lt2>
        <a:srgbClr val="FFFFFF"/>
      </a:lt2>
      <a:accent1>
        <a:srgbClr val="2C85AE"/>
      </a:accent1>
      <a:accent2>
        <a:srgbClr val="5E5CA2"/>
      </a:accent2>
      <a:accent3>
        <a:srgbClr val="5268A5"/>
      </a:accent3>
      <a:accent4>
        <a:srgbClr val="4276AA"/>
      </a:accent4>
      <a:accent5>
        <a:srgbClr val="1891AB"/>
      </a:accent5>
      <a:accent6>
        <a:srgbClr val="00A09D"/>
      </a:accent6>
      <a:hlink>
        <a:srgbClr val="2C85AE"/>
      </a:hlink>
      <a:folHlink>
        <a:srgbClr val="00A09D"/>
      </a:folHlink>
    </a:clrScheme>
    <a:fontScheme name="MSFT_Font">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42570617_TF34126823" id="{ED68F734-FACC-4E07-8434-11FC727AACA4}" vid="{A6704CFA-7031-4016-9F6D-4E0B96F7681B}"/>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257f82f-7e4f-4d28-b13e-b752ec831ca4">
      <Terms xmlns="http://schemas.microsoft.com/office/infopath/2007/PartnerControls"/>
    </lcf76f155ced4ddcb4097134ff3c332f>
    <TaxCatchAll xmlns="bbe7c667-c99b-474b-9ec2-c054ad29ba3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57B7786DAAAD2A40BEBDA166663B8F8F" ma:contentTypeVersion="13" ma:contentTypeDescription="新しいドキュメントを作成します。" ma:contentTypeScope="" ma:versionID="8dc861b4ef826d4225114ef0a493b83d">
  <xsd:schema xmlns:xsd="http://www.w3.org/2001/XMLSchema" xmlns:xs="http://www.w3.org/2001/XMLSchema" xmlns:p="http://schemas.microsoft.com/office/2006/metadata/properties" xmlns:ns2="6257f82f-7e4f-4d28-b13e-b752ec831ca4" xmlns:ns3="bbe7c667-c99b-474b-9ec2-c054ad29ba37" targetNamespace="http://schemas.microsoft.com/office/2006/metadata/properties" ma:root="true" ma:fieldsID="0bb8b53ff61d1ef5fb41188788224659" ns2:_="" ns3:_="">
    <xsd:import namespace="6257f82f-7e4f-4d28-b13e-b752ec831ca4"/>
    <xsd:import namespace="bbe7c667-c99b-474b-9ec2-c054ad29ba3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57f82f-7e4f-4d28-b13e-b752ec831ca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画像タグ" ma:readOnly="false" ma:fieldId="{5cf76f15-5ced-4ddc-b409-7134ff3c332f}" ma:taxonomyMulti="true" ma:sspId="079c317c-d538-4ed4-85e0-1d22358aeb3d"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be7c667-c99b-474b-9ec2-c054ad29ba37"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6594ed25-fa95-4b21-b58d-61958347239f}" ma:internalName="TaxCatchAll" ma:showField="CatchAllData" ma:web="bbe7c667-c99b-474b-9ec2-c054ad29ba3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D34C3D9-BFEF-46DA-9104-8BA4A8954813}">
  <ds:schemaRefs>
    <ds:schemaRef ds:uri="http://schemas.microsoft.com/office/2006/metadata/properties"/>
    <ds:schemaRef ds:uri="http://schemas.microsoft.com/office/infopath/2007/PartnerControls"/>
    <ds:schemaRef ds:uri="6257f82f-7e4f-4d28-b13e-b752ec831ca4"/>
    <ds:schemaRef ds:uri="bbe7c667-c99b-474b-9ec2-c054ad29ba37"/>
  </ds:schemaRefs>
</ds:datastoreItem>
</file>

<file path=customXml/itemProps2.xml><?xml version="1.0" encoding="utf-8"?>
<ds:datastoreItem xmlns:ds="http://schemas.openxmlformats.org/officeDocument/2006/customXml" ds:itemID="{B8239AD8-21C7-46AE-B8CF-A533AD1418D3}">
  <ds:schemaRefs>
    <ds:schemaRef ds:uri="http://schemas.microsoft.com/sharepoint/v3/contenttype/forms"/>
  </ds:schemaRefs>
</ds:datastoreItem>
</file>

<file path=customXml/itemProps3.xml><?xml version="1.0" encoding="utf-8"?>
<ds:datastoreItem xmlns:ds="http://schemas.openxmlformats.org/officeDocument/2006/customXml" ds:itemID="{9CAF905B-24B1-467B-B64B-6EEDEA7879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257f82f-7e4f-4d28-b13e-b752ec831ca4"/>
    <ds:schemaRef ds:uri="bbe7c667-c99b-474b-9ec2-c054ad29ba3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クラシックで大胆なブロック式のプレゼンテーション</Template>
  <TotalTime>0</TotalTime>
  <Words>1627</Words>
  <Application>Microsoft Office PowerPoint</Application>
  <PresentationFormat>ワイド画面</PresentationFormat>
  <Paragraphs>214</Paragraphs>
  <Slides>7</Slides>
  <Notes>5</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7</vt:i4>
      </vt:variant>
    </vt:vector>
  </HeadingPairs>
  <TitlesOfParts>
    <vt:vector size="13" baseType="lpstr">
      <vt:lpstr>Meiryo UI</vt:lpstr>
      <vt:lpstr>Arial</vt:lpstr>
      <vt:lpstr>Calibri</vt:lpstr>
      <vt:lpstr>Calibri Light</vt:lpstr>
      <vt:lpstr>Wingdings</vt:lpstr>
      <vt:lpstr>Office テーマ</vt:lpstr>
      <vt:lpstr>PowerPoint プレゼンテーション</vt:lpstr>
      <vt:lpstr>Features of Nursing Care in Japan</vt:lpstr>
      <vt:lpstr>Nursing care work in Japan</vt:lpstr>
      <vt:lpstr>Scenes of  care  support</vt:lpstr>
      <vt:lpstr>Expanding your career in Japan</vt:lpstr>
      <vt:lpstr>Support system for living and working with peace of mind</vt:lpstr>
      <vt:lpstr>Status of residence and conditions / Step after entry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清水 陽平/Yohei Shimizu</cp:lastModifiedBy>
  <cp:revision>2</cp:revision>
  <dcterms:created xsi:type="dcterms:W3CDTF">2025-04-04T11:39:36Z</dcterms:created>
  <dcterms:modified xsi:type="dcterms:W3CDTF">2025-04-07T05:53:26Z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0x01010057B7786DAAAD2A40BEBDA166663B8F8F</vt:lpwstr>
  </property>
</Properties>
</file>