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4"/>
  </p:sldMasterIdLst>
  <p:notesMasterIdLst>
    <p:notesMasterId r:id="rId12"/>
  </p:notesMasterIdLst>
  <p:handoutMasterIdLst>
    <p:handoutMasterId r:id="rId13"/>
  </p:handoutMasterIdLst>
  <p:sldIdLst>
    <p:sldId id="266" r:id="rId5"/>
    <p:sldId id="307" r:id="rId6"/>
    <p:sldId id="353" r:id="rId7"/>
    <p:sldId id="354" r:id="rId8"/>
    <p:sldId id="349" r:id="rId9"/>
    <p:sldId id="350" r:id="rId10"/>
    <p:sldId id="328" r:id="rId11"/>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DD"/>
    <a:srgbClr val="F8F8CC"/>
    <a:srgbClr val="FDF1E9"/>
    <a:srgbClr val="000000"/>
    <a:srgbClr val="FFCCCC"/>
    <a:srgbClr val="2C85AE"/>
    <a:srgbClr val="FFFFFF"/>
    <a:srgbClr val="FFC000"/>
    <a:srgbClr val="F2F2F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962CAC-5B6E-436B-907C-0EF0AB05723C}" v="6" dt="2025-04-04T11:37:38.27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47" autoAdjust="0"/>
    <p:restoredTop sz="94177" autoAdjust="0"/>
  </p:normalViewPr>
  <p:slideViewPr>
    <p:cSldViewPr snapToGrid="0">
      <p:cViewPr varScale="1">
        <p:scale>
          <a:sx n="106" d="100"/>
          <a:sy n="106" d="100"/>
        </p:scale>
        <p:origin x="648" y="78"/>
      </p:cViewPr>
      <p:guideLst>
        <p:guide orient="horz" pos="890"/>
        <p:guide pos="3840"/>
      </p:guideLst>
    </p:cSldViewPr>
  </p:slideViewPr>
  <p:notesTextViewPr>
    <p:cViewPr>
      <p:scale>
        <a:sx n="1" d="1"/>
        <a:sy n="1" d="1"/>
      </p:scale>
      <p:origin x="0" y="0"/>
    </p:cViewPr>
  </p:notesTextViewPr>
  <p:sorterViewPr>
    <p:cViewPr>
      <p:scale>
        <a:sx n="100" d="100"/>
        <a:sy n="100" d="100"/>
      </p:scale>
      <p:origin x="0" y="-1579"/>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nttdiomc.sharepoint.com/sites/XX908/Shared%20Documents/03_&#23550;&#22806;&#30330;&#20449;&#36039;&#26009;/&#12464;&#12521;&#12501;/&#22806;&#22269;&#20154;&#22312;&#30041;&#32773;&#25968;&#22522;&#30990;&#12487;&#12540;&#12479;&#65288;2017-2023&#6528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9.6746940523051411E-2"/>
          <c:y val="4.634044292219671E-2"/>
          <c:w val="0.89640916467569509"/>
          <c:h val="0.85047483750437858"/>
        </c:manualLayout>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'棒グラフ (事例集掲載用)2023'!$F$8:$H$8</c:f>
              <c:numCache>
                <c:formatCode>#,##0_);[Red]\(#,##0\)</c:formatCode>
                <c:ptCount val="3"/>
                <c:pt idx="0">
                  <c:v>23196</c:v>
                </c:pt>
                <c:pt idx="1">
                  <c:v>40306</c:v>
                </c:pt>
                <c:pt idx="2">
                  <c:v>49787</c:v>
                </c:pt>
              </c:numCache>
            </c:numRef>
          </c:val>
          <c:extLst>
            <c:ext xmlns:c15="http://schemas.microsoft.com/office/drawing/2012/chart" uri="{02D57815-91ED-43cb-92C2-25804820EDAC}">
              <c15:filteredSeriesTitle>
                <c15:tx>
                  <c:strRef>
                    <c:extLst>
                      <c:ext uri="{02D57815-91ED-43cb-92C2-25804820EDAC}">
                        <c15:formulaRef>
                          <c15:sqref>'棒グラフ (事例集掲載用)2023'!$A$8</c15:sqref>
                        </c15:formulaRef>
                      </c:ext>
                    </c:extLst>
                    <c:strCache>
                      <c:ptCount val="1"/>
                      <c:pt idx="0">
                        <c:v>合計</c:v>
                      </c:pt>
                    </c:strCache>
                  </c:strRef>
                </c15:tx>
              </c15:filteredSeriesTitle>
            </c:ext>
            <c:ext xmlns:c15="http://schemas.microsoft.com/office/drawing/2012/chart" uri="{02D57815-91ED-43cb-92C2-25804820EDAC}">
              <c15:filteredCategoryTitle>
                <c15:cat>
                  <c:strRef>
                    <c:extLst>
                      <c:ext uri="{02D57815-91ED-43cb-92C2-25804820EDAC}">
                        <c15:formulaRef>
                          <c15:sqref>'棒グラフ (事例集掲載用)2023'!$F$3:$H$3</c15:sqref>
                        </c15:formulaRef>
                      </c:ext>
                    </c:extLst>
                    <c:strCache>
                      <c:ptCount val="3"/>
                      <c:pt idx="0">
                        <c:v>2021年</c:v>
                      </c:pt>
                      <c:pt idx="1">
                        <c:v>2022年</c:v>
                      </c:pt>
                      <c:pt idx="2">
                        <c:v>2023年</c:v>
                      </c:pt>
                    </c:strCache>
                  </c:strRef>
                </c15:cat>
              </c15:filteredCategoryTitle>
            </c:ext>
            <c:ext xmlns:c16="http://schemas.microsoft.com/office/drawing/2014/chart" uri="{C3380CC4-5D6E-409C-BE32-E72D297353CC}">
              <c16:uniqueId val="{00000000-73A2-47F4-A8B8-BAF08F67C547}"/>
            </c:ext>
          </c:extLst>
        </c:ser>
        <c:dLbls>
          <c:dLblPos val="outEnd"/>
          <c:showLegendKey val="0"/>
          <c:showVal val="1"/>
          <c:showCatName val="0"/>
          <c:showSerName val="0"/>
          <c:showPercent val="0"/>
          <c:showBubbleSize val="0"/>
        </c:dLbls>
        <c:gapWidth val="150"/>
        <c:axId val="1917899871"/>
        <c:axId val="1929460111"/>
      </c:barChart>
      <c:catAx>
        <c:axId val="1917899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29460111"/>
        <c:crosses val="autoZero"/>
        <c:auto val="1"/>
        <c:lblAlgn val="ctr"/>
        <c:lblOffset val="100"/>
        <c:noMultiLvlLbl val="0"/>
      </c:catAx>
      <c:valAx>
        <c:axId val="192946011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17899871"/>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04D13CA-7790-490E-BB75-9585A0B3B326}" type="datetime1">
              <a:rPr lang="en-US" altLang="ja-JP" smtClean="0">
                <a:latin typeface="Meiryo UI" panose="020B0604030504040204" pitchFamily="50" charset="-128"/>
                <a:ea typeface="Meiryo UI" panose="020B0604030504040204" pitchFamily="50" charset="-128"/>
              </a:rPr>
              <a:t>4/7/2025</a:t>
            </a:fld>
            <a:endParaRPr lang="ja-JP" altLang="en-US">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D2DFAA7-D3C3-4D01-9299-453E25D16D4E}" type="slidenum">
              <a:rPr lang="en-US" altLang="ja-JP" smtClean="0">
                <a:latin typeface="Meiryo UI" panose="020B0604030504040204" pitchFamily="50" charset="-128"/>
                <a:ea typeface="Meiryo UI" panose="020B0604030504040204" pitchFamily="50" charset="-128"/>
              </a:r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lang="ja-JP" altLang="en-US" noProof="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eiryo UI" panose="020B0604030504040204" pitchFamily="50" charset="-128"/>
                <a:ea typeface="Meiryo UI" panose="020B0604030504040204" pitchFamily="50" charset="-128"/>
              </a:defRPr>
            </a:lvl1pPr>
          </a:lstStyle>
          <a:p>
            <a:fld id="{F8973289-1868-46AE-ABFC-46465B97666F}" type="datetime1">
              <a:rPr lang="en-US" altLang="ja-JP" noProof="0" smtClean="0"/>
              <a:pPr/>
              <a:t>4/7/2025</a:t>
            </a:fld>
            <a:endParaRPr lang="ja-JP" altLang="en-US" noProof="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noProof="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lang="ja-JP" altLang="en-US" noProof="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6DC51814-3B91-4036-94D2-3977634EE214}" type="slidenum">
              <a:rPr lang="en-US" altLang="ja-JP" noProof="0" smtClean="0"/>
              <a:pPr/>
              <a:t>‹#›</a:t>
            </a:fld>
            <a:endParaRPr lang="ja-JP" altLang="en-US" noProof="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DC51814-3B91-4036-94D2-3977634EE214}" type="slidenum">
              <a:rPr lang="en-US" altLang="ja-JP" smtClean="0"/>
              <a:pPr/>
              <a:t>0</a:t>
            </a:fld>
            <a:endParaRPr lang="ja-JP" altLang="en-US"/>
          </a:p>
        </p:txBody>
      </p:sp>
    </p:spTree>
    <p:extLst>
      <p:ext uri="{BB962C8B-B14F-4D97-AF65-F5344CB8AC3E}">
        <p14:creationId xmlns:p14="http://schemas.microsoft.com/office/powerpoint/2010/main" val="1292115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1A0D5-E68A-F463-4AF4-19D692DF593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B5448AF-24F6-2E50-FAE9-C2643B2A842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BC3C3AD-F608-0702-C3E7-6BE05C2C504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DBFDE73-AB54-4255-05E5-FAB412A8C5EC}"/>
              </a:ext>
            </a:extLst>
          </p:cNvPr>
          <p:cNvSpPr>
            <a:spLocks noGrp="1"/>
          </p:cNvSpPr>
          <p:nvPr>
            <p:ph type="sldNum" sz="quarter" idx="5"/>
          </p:nvPr>
        </p:nvSpPr>
        <p:spPr/>
        <p:txBody>
          <a:bodyPr/>
          <a:lstStyle/>
          <a:p>
            <a:fld id="{6DC51814-3B91-4036-94D2-3977634EE214}" type="slidenum">
              <a:rPr lang="en-US" altLang="ja-JP" smtClean="0"/>
              <a:pPr/>
              <a:t>1</a:t>
            </a:fld>
            <a:endParaRPr lang="ja-JP" altLang="en-US"/>
          </a:p>
        </p:txBody>
      </p:sp>
    </p:spTree>
    <p:extLst>
      <p:ext uri="{BB962C8B-B14F-4D97-AF65-F5344CB8AC3E}">
        <p14:creationId xmlns:p14="http://schemas.microsoft.com/office/powerpoint/2010/main" val="974423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D94E5-1B36-8FA1-3918-656C327FF2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A6A09F-E32E-3D4B-2C2A-2539FEE1A65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CE1CEE-0092-3981-4B5A-CCDDB7AB41D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DEE3D8E-1DFA-D35E-110C-7B59D98265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51814-3B91-4036-94D2-3977634EE214}"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013438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9D19B-DBF6-72DF-68CC-25C635E9F69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E03F062-C278-0B68-3EBE-13074DE215C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828D5A6-564D-912A-B121-E43B1BBD464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19FA5A7-01D5-9BFB-AB15-9099B02C7B3C}"/>
              </a:ext>
            </a:extLst>
          </p:cNvPr>
          <p:cNvSpPr>
            <a:spLocks noGrp="1"/>
          </p:cNvSpPr>
          <p:nvPr>
            <p:ph type="sldNum" sz="quarter" idx="5"/>
          </p:nvPr>
        </p:nvSpPr>
        <p:spPr/>
        <p:txBody>
          <a:bodyPr/>
          <a:lstStyle/>
          <a:p>
            <a:fld id="{6DC51814-3B91-4036-94D2-3977634EE214}" type="slidenum">
              <a:rPr lang="en-US" altLang="ja-JP" smtClean="0"/>
              <a:pPr/>
              <a:t>4</a:t>
            </a:fld>
            <a:endParaRPr lang="ja-JP" altLang="en-US"/>
          </a:p>
        </p:txBody>
      </p:sp>
    </p:spTree>
    <p:extLst>
      <p:ext uri="{BB962C8B-B14F-4D97-AF65-F5344CB8AC3E}">
        <p14:creationId xmlns:p14="http://schemas.microsoft.com/office/powerpoint/2010/main" val="76510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9D19B-DBF6-72DF-68CC-25C635E9F69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E03F062-C278-0B68-3EBE-13074DE215C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828D5A6-564D-912A-B121-E43B1BBD464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19FA5A7-01D5-9BFB-AB15-9099B02C7B3C}"/>
              </a:ext>
            </a:extLst>
          </p:cNvPr>
          <p:cNvSpPr>
            <a:spLocks noGrp="1"/>
          </p:cNvSpPr>
          <p:nvPr>
            <p:ph type="sldNum" sz="quarter" idx="5"/>
          </p:nvPr>
        </p:nvSpPr>
        <p:spPr/>
        <p:txBody>
          <a:bodyPr/>
          <a:lstStyle/>
          <a:p>
            <a:fld id="{6DC51814-3B91-4036-94D2-3977634EE214}" type="slidenum">
              <a:rPr lang="en-US" altLang="ja-JP" smtClean="0"/>
              <a:pPr/>
              <a:t>5</a:t>
            </a:fld>
            <a:endParaRPr lang="ja-JP" altLang="en-US"/>
          </a:p>
        </p:txBody>
      </p:sp>
    </p:spTree>
    <p:extLst>
      <p:ext uri="{BB962C8B-B14F-4D97-AF65-F5344CB8AC3E}">
        <p14:creationId xmlns:p14="http://schemas.microsoft.com/office/powerpoint/2010/main" val="3595697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C51814-3B91-4036-94D2-3977634EE214}" type="slidenum">
              <a:rPr lang="en-US" altLang="ja-JP" noProof="0" smtClean="0"/>
              <a:pPr/>
              <a:t>6</a:t>
            </a:fld>
            <a:endParaRPr lang="ja-JP" altLang="en-US" noProof="0"/>
          </a:p>
        </p:txBody>
      </p:sp>
    </p:spTree>
    <p:extLst>
      <p:ext uri="{BB962C8B-B14F-4D97-AF65-F5344CB8AC3E}">
        <p14:creationId xmlns:p14="http://schemas.microsoft.com/office/powerpoint/2010/main" val="3266217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図プレースホルダー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0" y="0"/>
            <a:ext cx="12192000" cy="4448175"/>
          </a:xfrm>
          <a:solidFill>
            <a:schemeClr val="bg1">
              <a:lumMod val="95000"/>
            </a:schemeClr>
          </a:solidFill>
        </p:spPr>
        <p:txBody>
          <a:bodyPr rtlCol="0">
            <a:normAutofit/>
          </a:bodyPr>
          <a:lstStyle>
            <a:lvl1pPr marL="0" indent="0"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0" name="長方形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rtlCol="0" anchor="ctr"/>
          <a:lstStyle>
            <a:lvl1pPr algn="ctr">
              <a:defRPr sz="60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rtlCol="0"/>
          <a:lstStyle>
            <a:lvl1pPr marL="0" indent="0" algn="ctr">
              <a:buNone/>
              <a:defRPr sz="2400">
                <a:solidFill>
                  <a:schemeClr val="bg1"/>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Tree>
    <p:extLst>
      <p:ext uri="{BB962C8B-B14F-4D97-AF65-F5344CB8AC3E}">
        <p14:creationId xmlns:p14="http://schemas.microsoft.com/office/powerpoint/2010/main" val="26948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rtlCol="0" anchor="ctr">
            <a:noAutofit/>
          </a:bodyPr>
          <a:lstStyle>
            <a:lvl1pPr>
              <a:defRPr sz="54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rtlCol="0">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atin typeface="Meiryo UI" panose="020B0604030504040204" pitchFamily="50" charset="-128"/>
                <a:ea typeface="Meiryo UI" panose="020B0604030504040204" pitchFamily="50" charset="-128"/>
              </a:defRPr>
            </a:lvl4pPr>
            <a:lvl5pPr>
              <a:defRPr sz="14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スライド番号プレースホルダー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sp>
        <p:nvSpPr>
          <p:cNvPr id="13" name="図プレースホルダー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1" name="長方形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387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タイトルとコンテンツ">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長方形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rtlCol="0" anchor="b">
            <a:noAutofit/>
          </a:bodyPr>
          <a:lstStyle>
            <a:lvl1pPr>
              <a:defRPr sz="40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rtlCol="0">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atin typeface="Meiryo UI" panose="020B0604030504040204" pitchFamily="50" charset="-128"/>
                <a:ea typeface="Meiryo UI" panose="020B0604030504040204" pitchFamily="50" charset="-128"/>
              </a:defRPr>
            </a:lvl4pPr>
            <a:lvl5pPr>
              <a:defRPr sz="14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スライド番号プレースホルダー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sp>
        <p:nvSpPr>
          <p:cNvPr id="13" name="図プレースホルダー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4" name="長方形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長方形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5135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タイトルとコンテンツ">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rtlCol="0" anchor="ctr">
            <a:noAutofit/>
          </a:bodyPr>
          <a:lstStyle>
            <a:lvl1pPr>
              <a:defRPr sz="40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rtlCol="0" anchor="ctr">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atin typeface="Meiryo UI" panose="020B0604030504040204" pitchFamily="50" charset="-128"/>
                <a:ea typeface="Meiryo UI" panose="020B0604030504040204" pitchFamily="50" charset="-128"/>
              </a:defRPr>
            </a:lvl4pPr>
            <a:lvl5pPr>
              <a:defRPr sz="14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スライド番号プレースホルダー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sp>
        <p:nvSpPr>
          <p:cNvPr id="13" name="図プレースホルダー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5" name="長方形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462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rtlCol="0" anchor="ctr"/>
          <a:lstStyle>
            <a:lvl1pPr>
              <a:defRPr sz="60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E6F2E6F7-3BE5-4484-A73E-3EFDB7348BB5}"/>
              </a:ext>
            </a:extLst>
          </p:cNvPr>
          <p:cNvSpPr>
            <a:spLocks noGrp="1"/>
          </p:cNvSpPr>
          <p:nvPr>
            <p:ph type="body" idx="1" hasCustomPrompt="1"/>
          </p:nvPr>
        </p:nvSpPr>
        <p:spPr>
          <a:xfrm>
            <a:off x="831850" y="3968071"/>
            <a:ext cx="10515600" cy="805542"/>
          </a:xfrm>
        </p:spPr>
        <p:txBody>
          <a:bodyPr rtlCol="0"/>
          <a:lstStyle>
            <a:lvl1pPr marL="0" indent="0">
              <a:buNone/>
              <a:defRPr sz="2400">
                <a:solidFill>
                  <a:schemeClr val="bg1"/>
                </a:solidFill>
                <a:latin typeface="Meiryo UI" panose="020B0604030504040204" pitchFamily="50" charset="-128"/>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
        <p:nvSpPr>
          <p:cNvPr id="6" name="スライド番号プレースホルダー 5">
            <a:extLst>
              <a:ext uri="{FF2B5EF4-FFF2-40B4-BE49-F238E27FC236}">
                <a16:creationId xmlns:a16="http://schemas.microsoft.com/office/drawing/2014/main" id="{A8D10129-98D8-456D-9925-F02A38DE1423}"/>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
        <p:nvSpPr>
          <p:cNvPr id="9" name="長方形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8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セクション ヘッダー">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図プレースホルダー 6">
            <a:extLst>
              <a:ext uri="{FF2B5EF4-FFF2-40B4-BE49-F238E27FC236}">
                <a16:creationId xmlns:a16="http://schemas.microsoft.com/office/drawing/2014/main" id="{391EAACA-1322-4E60-917E-C7408F539D5D}"/>
              </a:ext>
            </a:extLst>
          </p:cNvPr>
          <p:cNvSpPr>
            <a:spLocks noGrp="1"/>
          </p:cNvSpPr>
          <p:nvPr>
            <p:ph type="pic" sz="quarter" idx="13" hasCustomPrompt="1"/>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 name="タイトル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rtlCol="0" anchor="ctr"/>
          <a:lstStyle>
            <a:lvl1pPr>
              <a:defRPr sz="60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2" name="フリーフォーム:図形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スライド番号プレースホルダー 5">
            <a:extLst>
              <a:ext uri="{FF2B5EF4-FFF2-40B4-BE49-F238E27FC236}">
                <a16:creationId xmlns:a16="http://schemas.microsoft.com/office/drawing/2014/main" id="{1EC35B37-7686-C580-E5CC-7AED99A36841}"/>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セクション ヘッダー">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3" name="図プレースホルダー 32">
            <a:extLst>
              <a:ext uri="{FF2B5EF4-FFF2-40B4-BE49-F238E27FC236}">
                <a16:creationId xmlns:a16="http://schemas.microsoft.com/office/drawing/2014/main" id="{2DB7CFEB-6952-4BC3-B9E0-0C382490F9E6}"/>
              </a:ext>
            </a:extLst>
          </p:cNvPr>
          <p:cNvSpPr>
            <a:spLocks noGrp="1"/>
          </p:cNvSpPr>
          <p:nvPr>
            <p:ph type="pic" sz="quarter" idx="13" hasCustomPrompt="1"/>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 name="タイトル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rtlCol="0" anchor="ctr"/>
          <a:lstStyle>
            <a:lvl1pPr>
              <a:defRPr sz="6000">
                <a:solidFill>
                  <a:schemeClr val="accent5"/>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6" name="長方形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7" name="長方形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8" name="長方形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スライド番号プレースホルダー 5">
            <a:extLst>
              <a:ext uri="{FF2B5EF4-FFF2-40B4-BE49-F238E27FC236}">
                <a16:creationId xmlns:a16="http://schemas.microsoft.com/office/drawing/2014/main" id="{3F7B7786-CF73-878D-5FD6-271E96D11289}"/>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16223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セクション ヘッダー">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rtlCol="0" anchor="ctr"/>
          <a:lstStyle>
            <a:lvl1pPr>
              <a:defRPr sz="6000">
                <a:solidFill>
                  <a:schemeClr val="tx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6" name="長方形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6" name="長方形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3" name="図プレースホルダー 32">
            <a:extLst>
              <a:ext uri="{FF2B5EF4-FFF2-40B4-BE49-F238E27FC236}">
                <a16:creationId xmlns:a16="http://schemas.microsoft.com/office/drawing/2014/main" id="{B5D335A5-A601-4D8A-AEF5-F34792FF565A}"/>
              </a:ext>
            </a:extLst>
          </p:cNvPr>
          <p:cNvSpPr>
            <a:spLocks noGrp="1"/>
          </p:cNvSpPr>
          <p:nvPr>
            <p:ph type="pic" sz="quarter" idx="21" hasCustomPrompt="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3" name="スライド番号プレースホルダー 5">
            <a:extLst>
              <a:ext uri="{FF2B5EF4-FFF2-40B4-BE49-F238E27FC236}">
                <a16:creationId xmlns:a16="http://schemas.microsoft.com/office/drawing/2014/main" id="{F5B761E6-2A19-ED52-CEB6-9677F85537FD}"/>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88334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セクション ヘッダー">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rtlCol="0" anchor="ctr"/>
          <a:lstStyle>
            <a:lvl1pPr algn="ctr">
              <a:defRPr sz="6000">
                <a:solidFill>
                  <a:schemeClr val="accent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6" name="長方形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図プレースホルダー 6">
            <a:extLst>
              <a:ext uri="{FF2B5EF4-FFF2-40B4-BE49-F238E27FC236}">
                <a16:creationId xmlns:a16="http://schemas.microsoft.com/office/drawing/2014/main" id="{230D70C6-13FD-45D4-8FB6-26C56B8FF2D4}"/>
              </a:ext>
            </a:extLst>
          </p:cNvPr>
          <p:cNvSpPr>
            <a:spLocks noGrp="1"/>
          </p:cNvSpPr>
          <p:nvPr>
            <p:ph type="pic" sz="quarter" idx="13" hasCustomPrompt="1"/>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3" name="長方形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スライド番号プレースホルダー 5">
            <a:extLst>
              <a:ext uri="{FF2B5EF4-FFF2-40B4-BE49-F238E27FC236}">
                <a16:creationId xmlns:a16="http://schemas.microsoft.com/office/drawing/2014/main" id="{8865DA48-5BB4-8FA6-2A80-B3C6A2957D3E}"/>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454458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段組">
    <p:spTree>
      <p:nvGrpSpPr>
        <p:cNvPr id="1" name=""/>
        <p:cNvGrpSpPr/>
        <p:nvPr/>
      </p:nvGrpSpPr>
      <p:grpSpPr>
        <a:xfrm>
          <a:off x="0" y="0"/>
          <a:ext cx="0" cy="0"/>
          <a:chOff x="0" y="0"/>
          <a:chExt cx="0" cy="0"/>
        </a:xfrm>
      </p:grpSpPr>
      <p:sp>
        <p:nvSpPr>
          <p:cNvPr id="9" name="長方形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コンテンツ プレースホルダー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8" name="図プレースホルダー 6">
            <a:extLst>
              <a:ext uri="{FF2B5EF4-FFF2-40B4-BE49-F238E27FC236}">
                <a16:creationId xmlns:a16="http://schemas.microsoft.com/office/drawing/2014/main" id="{4DC80855-A1B8-4B65-B6F6-2AA6239EC246}"/>
              </a:ext>
            </a:extLst>
          </p:cNvPr>
          <p:cNvSpPr>
            <a:spLocks noGrp="1"/>
          </p:cNvSpPr>
          <p:nvPr>
            <p:ph type="pic" sz="quarter" idx="13" hasCustomPrompt="1"/>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5" name="スライド番号プレースホルダー 5">
            <a:extLst>
              <a:ext uri="{FF2B5EF4-FFF2-40B4-BE49-F238E27FC236}">
                <a16:creationId xmlns:a16="http://schemas.microsoft.com/office/drawing/2014/main" id="{4BFDBBE9-17CA-747B-BB5E-4945589F11CF}"/>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18766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2 段組">
    <p:spTree>
      <p:nvGrpSpPr>
        <p:cNvPr id="1" name=""/>
        <p:cNvGrpSpPr/>
        <p:nvPr/>
      </p:nvGrpSpPr>
      <p:grpSpPr>
        <a:xfrm>
          <a:off x="0" y="0"/>
          <a:ext cx="0" cy="0"/>
          <a:chOff x="0" y="0"/>
          <a:chExt cx="0" cy="0"/>
        </a:xfrm>
      </p:grpSpPr>
      <p:sp>
        <p:nvSpPr>
          <p:cNvPr id="10" name="長方形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4" name="コンテンツ プレースホルダー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8" name="図プレースホルダー 6">
            <a:extLst>
              <a:ext uri="{FF2B5EF4-FFF2-40B4-BE49-F238E27FC236}">
                <a16:creationId xmlns:a16="http://schemas.microsoft.com/office/drawing/2014/main" id="{4DC80855-A1B8-4B65-B6F6-2AA6239EC246}"/>
              </a:ext>
            </a:extLst>
          </p:cNvPr>
          <p:cNvSpPr>
            <a:spLocks noGrp="1"/>
          </p:cNvSpPr>
          <p:nvPr>
            <p:ph type="pic" sz="quarter" idx="13" hasCustomPrompt="1"/>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1" name="図プレースホルダー 6">
            <a:extLst>
              <a:ext uri="{FF2B5EF4-FFF2-40B4-BE49-F238E27FC236}">
                <a16:creationId xmlns:a16="http://schemas.microsoft.com/office/drawing/2014/main" id="{B9795E85-7B91-41BB-9DF4-A4893AA48FFA}"/>
              </a:ext>
            </a:extLst>
          </p:cNvPr>
          <p:cNvSpPr>
            <a:spLocks noGrp="1"/>
          </p:cNvSpPr>
          <p:nvPr>
            <p:ph type="pic" sz="quarter" idx="14" hasCustomPrompt="1"/>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2" name="長方形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スライド番号プレースホルダー 5">
            <a:extLst>
              <a:ext uri="{FF2B5EF4-FFF2-40B4-BE49-F238E27FC236}">
                <a16:creationId xmlns:a16="http://schemas.microsoft.com/office/drawing/2014/main" id="{8D6ABBFD-5DAD-93FF-70FE-357BACDA7346}"/>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42810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図プレースホルダー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571500" y="0"/>
            <a:ext cx="6034088" cy="6857999"/>
          </a:xfrm>
          <a:solidFill>
            <a:schemeClr val="bg1">
              <a:lumMod val="95000"/>
            </a:schemeClr>
          </a:solidFill>
        </p:spPr>
        <p:txBody>
          <a:bodyPr rtlCol="0">
            <a:normAutofit/>
          </a:bodyPr>
          <a:lstStyle>
            <a:lvl1pPr marL="0" indent="0"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0" name="長方形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rtlCol="0" anchor="b"/>
          <a:lstStyle>
            <a:lvl1pPr algn="l">
              <a:defRPr sz="60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rtlCol="0"/>
          <a:lstStyle>
            <a:lvl1pPr marL="0" indent="0" algn="l">
              <a:buNone/>
              <a:defRPr sz="2400">
                <a:solidFill>
                  <a:schemeClr val="bg1"/>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Tree>
    <p:extLst>
      <p:ext uri="{BB962C8B-B14F-4D97-AF65-F5344CB8AC3E}">
        <p14:creationId xmlns:p14="http://schemas.microsoft.com/office/powerpoint/2010/main" val="3105085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2 段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8" name="図プレースホルダー 6">
            <a:extLst>
              <a:ext uri="{FF2B5EF4-FFF2-40B4-BE49-F238E27FC236}">
                <a16:creationId xmlns:a16="http://schemas.microsoft.com/office/drawing/2014/main" id="{4DC80855-A1B8-4B65-B6F6-2AA6239EC246}"/>
              </a:ext>
            </a:extLst>
          </p:cNvPr>
          <p:cNvSpPr>
            <a:spLocks noGrp="1"/>
          </p:cNvSpPr>
          <p:nvPr>
            <p:ph type="pic" sz="quarter" idx="13" hasCustomPrompt="1"/>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2" name="長方形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コンテンツ プレースホルダー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3" name="コンテンツ プレースホルダー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cxnSp>
        <p:nvCxnSpPr>
          <p:cNvPr id="6" name="直線​​コネクタ(S)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5">
            <a:extLst>
              <a:ext uri="{FF2B5EF4-FFF2-40B4-BE49-F238E27FC236}">
                <a16:creationId xmlns:a16="http://schemas.microsoft.com/office/drawing/2014/main" id="{460337B3-8EF7-6019-7EF2-94974D0472D1}"/>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10538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2 段組">
    <p:spTree>
      <p:nvGrpSpPr>
        <p:cNvPr id="1" name=""/>
        <p:cNvGrpSpPr/>
        <p:nvPr/>
      </p:nvGrpSpPr>
      <p:grpSpPr>
        <a:xfrm>
          <a:off x="0" y="0"/>
          <a:ext cx="0" cy="0"/>
          <a:chOff x="0" y="0"/>
          <a:chExt cx="0" cy="0"/>
        </a:xfrm>
      </p:grpSpPr>
      <p:sp>
        <p:nvSpPr>
          <p:cNvPr id="9" name="長方形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2" name="長方形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rtlCol="0" anchor="b">
            <a:noAutofit/>
          </a:bodyPr>
          <a:lstStyle>
            <a:lvl1pPr>
              <a:defRPr sz="36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4" name="コンテンツ プレースホルダー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rtlCol="0">
            <a:normAutofit/>
          </a:bodyPr>
          <a:lstStyle>
            <a:lvl1pPr>
              <a:defRPr sz="1800">
                <a:solidFill>
                  <a:schemeClr val="tx1"/>
                </a:solidFill>
                <a:latin typeface="Meiryo UI" panose="020B0604030504040204" pitchFamily="50" charset="-128"/>
                <a:ea typeface="Meiryo UI" panose="020B0604030504040204" pitchFamily="50" charset="-128"/>
              </a:defRPr>
            </a:lvl1pPr>
            <a:lvl2pPr>
              <a:defRPr sz="1600">
                <a:solidFill>
                  <a:schemeClr val="tx1"/>
                </a:solidFill>
                <a:latin typeface="Meiryo UI" panose="020B0604030504040204" pitchFamily="50" charset="-128"/>
                <a:ea typeface="Meiryo UI" panose="020B0604030504040204" pitchFamily="50" charset="-128"/>
              </a:defRPr>
            </a:lvl2pPr>
            <a:lvl3pPr>
              <a:defRPr sz="1400">
                <a:solidFill>
                  <a:schemeClr val="tx1"/>
                </a:solidFill>
                <a:latin typeface="Meiryo UI" panose="020B0604030504040204" pitchFamily="50" charset="-128"/>
                <a:ea typeface="Meiryo UI" panose="020B0604030504040204" pitchFamily="50" charset="-128"/>
              </a:defRPr>
            </a:lvl3pPr>
            <a:lvl4pPr>
              <a:defRPr sz="1200">
                <a:solidFill>
                  <a:schemeClr val="tx1"/>
                </a:solidFill>
                <a:latin typeface="Meiryo UI" panose="020B0604030504040204" pitchFamily="50" charset="-128"/>
                <a:ea typeface="Meiryo UI" panose="020B0604030504040204" pitchFamily="50" charset="-128"/>
              </a:defRPr>
            </a:lvl4pPr>
            <a:lvl5pPr>
              <a:defRPr sz="1200">
                <a:solidFill>
                  <a:schemeClr val="tx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3" name="コンテンツ プレースホルダー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rtlCol="0">
            <a:normAutofit/>
          </a:bodyPr>
          <a:lstStyle>
            <a:lvl1pPr>
              <a:defRPr sz="1800">
                <a:solidFill>
                  <a:schemeClr val="tx1"/>
                </a:solidFill>
                <a:latin typeface="Meiryo UI" panose="020B0604030504040204" pitchFamily="50" charset="-128"/>
                <a:ea typeface="Meiryo UI" panose="020B0604030504040204" pitchFamily="50" charset="-128"/>
              </a:defRPr>
            </a:lvl1pPr>
            <a:lvl2pPr>
              <a:defRPr sz="1600">
                <a:solidFill>
                  <a:schemeClr val="tx1"/>
                </a:solidFill>
                <a:latin typeface="Meiryo UI" panose="020B0604030504040204" pitchFamily="50" charset="-128"/>
                <a:ea typeface="Meiryo UI" panose="020B0604030504040204" pitchFamily="50" charset="-128"/>
              </a:defRPr>
            </a:lvl2pPr>
            <a:lvl3pPr>
              <a:defRPr sz="1400">
                <a:solidFill>
                  <a:schemeClr val="tx1"/>
                </a:solidFill>
                <a:latin typeface="Meiryo UI" panose="020B0604030504040204" pitchFamily="50" charset="-128"/>
                <a:ea typeface="Meiryo UI" panose="020B0604030504040204" pitchFamily="50" charset="-128"/>
              </a:defRPr>
            </a:lvl3pPr>
            <a:lvl4pPr>
              <a:defRPr sz="1200">
                <a:solidFill>
                  <a:schemeClr val="tx1"/>
                </a:solidFill>
                <a:latin typeface="Meiryo UI" panose="020B0604030504040204" pitchFamily="50" charset="-128"/>
                <a:ea typeface="Meiryo UI" panose="020B0604030504040204" pitchFamily="50" charset="-128"/>
              </a:defRPr>
            </a:lvl4pPr>
            <a:lvl5pPr>
              <a:defRPr sz="1200">
                <a:solidFill>
                  <a:schemeClr val="tx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25" name="図プレースホルダー 24">
            <a:extLst>
              <a:ext uri="{FF2B5EF4-FFF2-40B4-BE49-F238E27FC236}">
                <a16:creationId xmlns:a16="http://schemas.microsoft.com/office/drawing/2014/main" id="{84421AF3-217F-49BD-BF47-1140F3F445D8}"/>
              </a:ext>
            </a:extLst>
          </p:cNvPr>
          <p:cNvSpPr>
            <a:spLocks noGrp="1"/>
          </p:cNvSpPr>
          <p:nvPr>
            <p:ph type="pic" sz="quarter" idx="15" hasCustomPrompt="1"/>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0" name="長方形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1" name="長方形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cxnSp>
        <p:nvCxnSpPr>
          <p:cNvPr id="23" name="直線​​コネクタ(S)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長方形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 name="スライド番号プレースホルダー 5">
            <a:extLst>
              <a:ext uri="{FF2B5EF4-FFF2-40B4-BE49-F238E27FC236}">
                <a16:creationId xmlns:a16="http://schemas.microsoft.com/office/drawing/2014/main" id="{58908DA7-3662-9EF6-6F6E-9B9CB83A76F6}"/>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25896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2 段組">
    <p:spTree>
      <p:nvGrpSpPr>
        <p:cNvPr id="1" name=""/>
        <p:cNvGrpSpPr/>
        <p:nvPr/>
      </p:nvGrpSpPr>
      <p:grpSpPr>
        <a:xfrm>
          <a:off x="0" y="0"/>
          <a:ext cx="0" cy="0"/>
          <a:chOff x="0" y="0"/>
          <a:chExt cx="0" cy="0"/>
        </a:xfrm>
      </p:grpSpPr>
      <p:sp>
        <p:nvSpPr>
          <p:cNvPr id="9" name="長方形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 name="図プレースホルダー 6">
            <a:extLst>
              <a:ext uri="{FF2B5EF4-FFF2-40B4-BE49-F238E27FC236}">
                <a16:creationId xmlns:a16="http://schemas.microsoft.com/office/drawing/2014/main" id="{73E3AB81-FB3C-492F-8AB9-CFC37EECCEE7}"/>
              </a:ext>
            </a:extLst>
          </p:cNvPr>
          <p:cNvSpPr>
            <a:spLocks noGrp="1"/>
          </p:cNvSpPr>
          <p:nvPr>
            <p:ph type="pic" sz="quarter" idx="13" hasCustomPrompt="1"/>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4" name="長方形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5" name="長方形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rtlCol="0" anchor="ctr">
            <a:noAutofit/>
          </a:bodyPr>
          <a:lstStyle>
            <a:lvl1pPr algn="ctr">
              <a:defRPr sz="36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4" name="コンテンツ プレースホルダー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3" name="コンテンツ プレースホルダー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スライド番号プレースホルダー 5">
            <a:extLst>
              <a:ext uri="{FF2B5EF4-FFF2-40B4-BE49-F238E27FC236}">
                <a16:creationId xmlns:a16="http://schemas.microsoft.com/office/drawing/2014/main" id="{06FCC9B6-06BE-ABBD-4808-2C0C5E7D3678}"/>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1069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長方形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 name="長方形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 name="図プレースホルダー 6">
            <a:extLst>
              <a:ext uri="{FF2B5EF4-FFF2-40B4-BE49-F238E27FC236}">
                <a16:creationId xmlns:a16="http://schemas.microsoft.com/office/drawing/2014/main" id="{DE438B2E-01A6-453B-928D-97D98438168E}"/>
              </a:ext>
            </a:extLst>
          </p:cNvPr>
          <p:cNvSpPr>
            <a:spLocks noGrp="1"/>
          </p:cNvSpPr>
          <p:nvPr>
            <p:ph type="pic" sz="quarter" idx="13" hasCustomPrompt="1"/>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 name="スライド番号プレースホルダー 5">
            <a:extLst>
              <a:ext uri="{FF2B5EF4-FFF2-40B4-BE49-F238E27FC236}">
                <a16:creationId xmlns:a16="http://schemas.microsoft.com/office/drawing/2014/main" id="{EDC97959-6740-AE4B-BC61-93AE65868013}"/>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911057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3" name="長方形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7" name="図プレースホルダー 26">
            <a:extLst>
              <a:ext uri="{FF2B5EF4-FFF2-40B4-BE49-F238E27FC236}">
                <a16:creationId xmlns:a16="http://schemas.microsoft.com/office/drawing/2014/main" id="{404FC023-3732-4036-B4DA-F34DC453036D}"/>
              </a:ext>
            </a:extLst>
          </p:cNvPr>
          <p:cNvSpPr>
            <a:spLocks noGrp="1"/>
          </p:cNvSpPr>
          <p:nvPr>
            <p:ph type="pic" sz="quarter" idx="13" hasCustomPrompt="1"/>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 name="スライド番号プレースホルダー 5">
            <a:extLst>
              <a:ext uri="{FF2B5EF4-FFF2-40B4-BE49-F238E27FC236}">
                <a16:creationId xmlns:a16="http://schemas.microsoft.com/office/drawing/2014/main" id="{C7914533-3284-4C25-EA40-D406AF9AD0C1}"/>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4221609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3" name="長方形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6">
            <a:extLst>
              <a:ext uri="{FF2B5EF4-FFF2-40B4-BE49-F238E27FC236}">
                <a16:creationId xmlns:a16="http://schemas.microsoft.com/office/drawing/2014/main" id="{18957288-25D1-4D25-BECD-5A2E6A888185}"/>
              </a:ext>
            </a:extLst>
          </p:cNvPr>
          <p:cNvSpPr>
            <a:spLocks noGrp="1"/>
          </p:cNvSpPr>
          <p:nvPr>
            <p:ph type="pic" sz="quarter" idx="13" hasCustomPrompt="1"/>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5" name="図プレースホルダー 6">
            <a:extLst>
              <a:ext uri="{FF2B5EF4-FFF2-40B4-BE49-F238E27FC236}">
                <a16:creationId xmlns:a16="http://schemas.microsoft.com/office/drawing/2014/main" id="{D9C7DFC2-3A77-4761-A9AF-98963C5CCA07}"/>
              </a:ext>
            </a:extLst>
          </p:cNvPr>
          <p:cNvSpPr>
            <a:spLocks noGrp="1"/>
          </p:cNvSpPr>
          <p:nvPr>
            <p:ph type="pic" sz="quarter" idx="14" hasCustomPrompt="1"/>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6" name="図プレースホルダー 6">
            <a:extLst>
              <a:ext uri="{FF2B5EF4-FFF2-40B4-BE49-F238E27FC236}">
                <a16:creationId xmlns:a16="http://schemas.microsoft.com/office/drawing/2014/main" id="{3F6FD22A-5FDA-45EC-BE49-3C0E30A397B0}"/>
              </a:ext>
            </a:extLst>
          </p:cNvPr>
          <p:cNvSpPr>
            <a:spLocks noGrp="1"/>
          </p:cNvSpPr>
          <p:nvPr>
            <p:ph type="pic" sz="quarter" idx="15" hasCustomPrompt="1"/>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7" name="図プレースホルダー 6">
            <a:extLst>
              <a:ext uri="{FF2B5EF4-FFF2-40B4-BE49-F238E27FC236}">
                <a16:creationId xmlns:a16="http://schemas.microsoft.com/office/drawing/2014/main" id="{B64BDA74-9644-41EB-984D-939D27B60F3F}"/>
              </a:ext>
            </a:extLst>
          </p:cNvPr>
          <p:cNvSpPr>
            <a:spLocks noGrp="1"/>
          </p:cNvSpPr>
          <p:nvPr>
            <p:ph type="pic" sz="quarter" idx="16" hasCustomPrompt="1"/>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 name="スライド番号プレースホルダー 5">
            <a:extLst>
              <a:ext uri="{FF2B5EF4-FFF2-40B4-BE49-F238E27FC236}">
                <a16:creationId xmlns:a16="http://schemas.microsoft.com/office/drawing/2014/main" id="{75FCD909-EDF2-1A4C-C4F6-95EA72CFA4FA}"/>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4114473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3" name="長方形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6">
            <a:extLst>
              <a:ext uri="{FF2B5EF4-FFF2-40B4-BE49-F238E27FC236}">
                <a16:creationId xmlns:a16="http://schemas.microsoft.com/office/drawing/2014/main" id="{18957288-25D1-4D25-BECD-5A2E6A888185}"/>
              </a:ext>
            </a:extLst>
          </p:cNvPr>
          <p:cNvSpPr>
            <a:spLocks noGrp="1"/>
          </p:cNvSpPr>
          <p:nvPr>
            <p:ph type="pic" sz="quarter" idx="13" hasCustomPrompt="1"/>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grpSp>
        <p:nvGrpSpPr>
          <p:cNvPr id="2" name="グループ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長方形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長方形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grpSp>
      <p:sp>
        <p:nvSpPr>
          <p:cNvPr id="10" name="長方形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 name="スライド番号プレースホルダー 5">
            <a:extLst>
              <a:ext uri="{FF2B5EF4-FFF2-40B4-BE49-F238E27FC236}">
                <a16:creationId xmlns:a16="http://schemas.microsoft.com/office/drawing/2014/main" id="{A8EC025A-BD30-54EF-B965-FD55C0291765}"/>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35995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3" name="長方形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長方形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6">
            <a:extLst>
              <a:ext uri="{FF2B5EF4-FFF2-40B4-BE49-F238E27FC236}">
                <a16:creationId xmlns:a16="http://schemas.microsoft.com/office/drawing/2014/main" id="{18957288-25D1-4D25-BECD-5A2E6A888185}"/>
              </a:ext>
            </a:extLst>
          </p:cNvPr>
          <p:cNvSpPr>
            <a:spLocks noGrp="1"/>
          </p:cNvSpPr>
          <p:nvPr>
            <p:ph type="pic" sz="quarter" idx="13" hasCustomPrompt="1"/>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 name="スライド番号プレースホルダー 5">
            <a:extLst>
              <a:ext uri="{FF2B5EF4-FFF2-40B4-BE49-F238E27FC236}">
                <a16:creationId xmlns:a16="http://schemas.microsoft.com/office/drawing/2014/main" id="{271EC8D2-D20C-73D8-A2E3-175B88FC9978}"/>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03508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8" name="図プレースホルダー 6">
            <a:extLst>
              <a:ext uri="{FF2B5EF4-FFF2-40B4-BE49-F238E27FC236}">
                <a16:creationId xmlns:a16="http://schemas.microsoft.com/office/drawing/2014/main" id="{39EF0319-0CF7-4AB8-BE69-FEE9B6C298FE}"/>
              </a:ext>
            </a:extLst>
          </p:cNvPr>
          <p:cNvSpPr>
            <a:spLocks noGrp="1"/>
          </p:cNvSpPr>
          <p:nvPr>
            <p:ph type="pic" sz="quarter" idx="13" hasCustomPrompt="1"/>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7" name="長方形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rtlCol="0" anchor="ctr"/>
          <a:lstStyle>
            <a:lvl1pPr marL="0" indent="0">
              <a:buNone/>
              <a:defRPr sz="2400" b="1">
                <a:solidFill>
                  <a:schemeClr val="bg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10" name="長方形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コンテンツ プレースホルダー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rtlCol="0">
            <a:normAutofit/>
          </a:bodyPr>
          <a:lstStyle>
            <a:lvl1pPr>
              <a:defRPr sz="1800">
                <a:latin typeface="Meiryo UI" panose="020B0604030504040204" pitchFamily="50" charset="-128"/>
                <a:ea typeface="Meiryo UI" panose="020B0604030504040204" pitchFamily="50" charset="-128"/>
              </a:defRPr>
            </a:lvl1pPr>
            <a:lvl2pPr>
              <a:defRPr sz="1600">
                <a:latin typeface="Meiryo UI" panose="020B0604030504040204" pitchFamily="50" charset="-128"/>
                <a:ea typeface="Meiryo UI" panose="020B0604030504040204" pitchFamily="50" charset="-128"/>
              </a:defRPr>
            </a:lvl2pPr>
            <a:lvl3pPr>
              <a:defRPr sz="1400">
                <a:latin typeface="Meiryo UI" panose="020B0604030504040204" pitchFamily="50" charset="-128"/>
                <a:ea typeface="Meiryo UI" panose="020B0604030504040204" pitchFamily="50" charset="-128"/>
              </a:defRPr>
            </a:lvl3pPr>
            <a:lvl4pPr>
              <a:defRPr sz="1200">
                <a:latin typeface="Meiryo UI" panose="020B0604030504040204" pitchFamily="50" charset="-128"/>
                <a:ea typeface="Meiryo UI" panose="020B0604030504040204" pitchFamily="50" charset="-128"/>
              </a:defRPr>
            </a:lvl4pPr>
            <a:lvl5pPr>
              <a:defRPr sz="12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 name="図プレースホルダー 6">
            <a:extLst>
              <a:ext uri="{FF2B5EF4-FFF2-40B4-BE49-F238E27FC236}">
                <a16:creationId xmlns:a16="http://schemas.microsoft.com/office/drawing/2014/main" id="{F36B08A9-4F2C-4D72-A755-CBF0DAD5A4FC}"/>
              </a:ext>
            </a:extLst>
          </p:cNvPr>
          <p:cNvSpPr>
            <a:spLocks noGrp="1"/>
          </p:cNvSpPr>
          <p:nvPr>
            <p:ph type="pic" sz="quarter" idx="14" hasCustomPrompt="1"/>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12" name="長方形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bg1"/>
              </a:solidFill>
              <a:latin typeface="Meiryo UI" panose="020B0604030504040204" pitchFamily="50" charset="-128"/>
              <a:ea typeface="Meiryo UI" panose="020B0604030504040204" pitchFamily="50" charset="-128"/>
            </a:endParaRPr>
          </a:p>
        </p:txBody>
      </p:sp>
      <p:sp>
        <p:nvSpPr>
          <p:cNvPr id="13" name="長方形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rtlCol="0" anchor="ctr"/>
          <a:lstStyle>
            <a:lvl1pPr marL="0" indent="0">
              <a:buNone/>
              <a:defRPr sz="2400" b="1">
                <a:solidFill>
                  <a:schemeClr val="bg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rtlCol="0">
            <a:normAutofit/>
          </a:bodyPr>
          <a:lstStyle>
            <a:lvl1pPr>
              <a:defRPr sz="1800">
                <a:latin typeface="Meiryo UI" panose="020B0604030504040204" pitchFamily="50" charset="-128"/>
                <a:ea typeface="Meiryo UI" panose="020B0604030504040204" pitchFamily="50" charset="-128"/>
              </a:defRPr>
            </a:lvl1pPr>
            <a:lvl2pPr>
              <a:defRPr sz="1600">
                <a:latin typeface="Meiryo UI" panose="020B0604030504040204" pitchFamily="50" charset="-128"/>
                <a:ea typeface="Meiryo UI" panose="020B0604030504040204" pitchFamily="50" charset="-128"/>
              </a:defRPr>
            </a:lvl2pPr>
            <a:lvl3pPr>
              <a:defRPr sz="1400">
                <a:latin typeface="Meiryo UI" panose="020B0604030504040204" pitchFamily="50" charset="-128"/>
                <a:ea typeface="Meiryo UI" panose="020B0604030504040204" pitchFamily="50" charset="-128"/>
              </a:defRPr>
            </a:lvl3pPr>
            <a:lvl4pPr>
              <a:defRPr sz="1200">
                <a:latin typeface="Meiryo UI" panose="020B0604030504040204" pitchFamily="50" charset="-128"/>
                <a:ea typeface="Meiryo UI" panose="020B0604030504040204" pitchFamily="50" charset="-128"/>
              </a:defRPr>
            </a:lvl4pPr>
            <a:lvl5pPr>
              <a:defRPr sz="12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5" name="スライド番号プレースホルダー 5">
            <a:extLst>
              <a:ext uri="{FF2B5EF4-FFF2-40B4-BE49-F238E27FC236}">
                <a16:creationId xmlns:a16="http://schemas.microsoft.com/office/drawing/2014/main" id="{FD90AF3F-2CC8-A3B9-002F-5E4BB98FCC3C}"/>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89618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8" name="図プレースホルダー 6">
            <a:extLst>
              <a:ext uri="{FF2B5EF4-FFF2-40B4-BE49-F238E27FC236}">
                <a16:creationId xmlns:a16="http://schemas.microsoft.com/office/drawing/2014/main" id="{39EF0319-0CF7-4AB8-BE69-FEE9B6C298FE}"/>
              </a:ext>
            </a:extLst>
          </p:cNvPr>
          <p:cNvSpPr>
            <a:spLocks noGrp="1"/>
          </p:cNvSpPr>
          <p:nvPr>
            <p:ph type="pic" sz="quarter" idx="13" hasCustomPrompt="1"/>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7" name="長方形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rtlCol="0" anchor="ctr"/>
          <a:lstStyle>
            <a:lvl1pPr marL="0" indent="0">
              <a:buNone/>
              <a:defRPr sz="2400" b="1">
                <a:solidFill>
                  <a:schemeClr val="bg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10" name="長方形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コンテンツ プレースホルダー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rtlCol="0">
            <a:normAutofit/>
          </a:bodyPr>
          <a:lstStyle>
            <a:lvl1pPr>
              <a:defRPr sz="1800">
                <a:latin typeface="Meiryo UI" panose="020B0604030504040204" pitchFamily="50" charset="-128"/>
                <a:ea typeface="Meiryo UI" panose="020B0604030504040204" pitchFamily="50" charset="-128"/>
              </a:defRPr>
            </a:lvl1pPr>
            <a:lvl2pPr>
              <a:defRPr sz="1600">
                <a:latin typeface="Meiryo UI" panose="020B0604030504040204" pitchFamily="50" charset="-128"/>
                <a:ea typeface="Meiryo UI" panose="020B0604030504040204" pitchFamily="50" charset="-128"/>
              </a:defRPr>
            </a:lvl2pPr>
            <a:lvl3pPr>
              <a:defRPr sz="1400">
                <a:latin typeface="Meiryo UI" panose="020B0604030504040204" pitchFamily="50" charset="-128"/>
                <a:ea typeface="Meiryo UI" panose="020B0604030504040204" pitchFamily="50" charset="-128"/>
              </a:defRPr>
            </a:lvl3pPr>
            <a:lvl4pPr>
              <a:defRPr sz="1200">
                <a:latin typeface="Meiryo UI" panose="020B0604030504040204" pitchFamily="50" charset="-128"/>
                <a:ea typeface="Meiryo UI" panose="020B0604030504040204" pitchFamily="50" charset="-128"/>
              </a:defRPr>
            </a:lvl4pPr>
            <a:lvl5pPr>
              <a:defRPr sz="12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2" name="長方形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bg1"/>
              </a:solidFill>
              <a:latin typeface="Meiryo UI" panose="020B0604030504040204" pitchFamily="50" charset="-128"/>
              <a:ea typeface="Meiryo UI" panose="020B0604030504040204" pitchFamily="50" charset="-128"/>
            </a:endParaRPr>
          </a:p>
        </p:txBody>
      </p:sp>
      <p:sp>
        <p:nvSpPr>
          <p:cNvPr id="13" name="長方形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rtlCol="0" anchor="ctr"/>
          <a:lstStyle>
            <a:lvl1pPr marL="0" indent="0">
              <a:buNone/>
              <a:defRPr sz="2400" b="1">
                <a:solidFill>
                  <a:schemeClr val="bg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rtlCol="0">
            <a:normAutofit/>
          </a:bodyPr>
          <a:lstStyle>
            <a:lvl1pPr>
              <a:defRPr sz="1800">
                <a:latin typeface="Meiryo UI" panose="020B0604030504040204" pitchFamily="50" charset="-128"/>
                <a:ea typeface="Meiryo UI" panose="020B0604030504040204" pitchFamily="50" charset="-128"/>
              </a:defRPr>
            </a:lvl1pPr>
            <a:lvl2pPr>
              <a:defRPr sz="1600">
                <a:latin typeface="Meiryo UI" panose="020B0604030504040204" pitchFamily="50" charset="-128"/>
                <a:ea typeface="Meiryo UI" panose="020B0604030504040204" pitchFamily="50" charset="-128"/>
              </a:defRPr>
            </a:lvl2pPr>
            <a:lvl3pPr>
              <a:defRPr sz="1400">
                <a:latin typeface="Meiryo UI" panose="020B0604030504040204" pitchFamily="50" charset="-128"/>
                <a:ea typeface="Meiryo UI" panose="020B0604030504040204" pitchFamily="50" charset="-128"/>
              </a:defRPr>
            </a:lvl3pPr>
            <a:lvl4pPr>
              <a:defRPr sz="1200">
                <a:latin typeface="Meiryo UI" panose="020B0604030504040204" pitchFamily="50" charset="-128"/>
                <a:ea typeface="Meiryo UI" panose="020B0604030504040204" pitchFamily="50" charset="-128"/>
              </a:defRPr>
            </a:lvl4pPr>
            <a:lvl5pPr>
              <a:defRPr sz="12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 name="スライド番号プレースホルダー 5">
            <a:extLst>
              <a:ext uri="{FF2B5EF4-FFF2-40B4-BE49-F238E27FC236}">
                <a16:creationId xmlns:a16="http://schemas.microsoft.com/office/drawing/2014/main" id="{7CD7D79B-0A55-CD0B-F97C-49F77307B445}"/>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25885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図プレースホルダー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0" y="0"/>
            <a:ext cx="12192000" cy="6857999"/>
          </a:xfrm>
          <a:solidFill>
            <a:schemeClr val="bg1">
              <a:lumMod val="95000"/>
            </a:schemeClr>
          </a:solidFill>
        </p:spPr>
        <p:txBody>
          <a:bodyPr rtlCol="0">
            <a:normAutofit/>
          </a:bodyPr>
          <a:lstStyle>
            <a:lvl1pPr marL="0" indent="0"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 name="タイトル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rtlCol="0" anchor="b">
            <a:normAutofit/>
          </a:bodyPr>
          <a:lstStyle>
            <a:lvl1pPr algn="ctr">
              <a:defRPr sz="5400">
                <a:solidFill>
                  <a:schemeClr val="tx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rtlCol="0"/>
          <a:lstStyle>
            <a:lvl1pPr marL="0" indent="0" algn="ctr">
              <a:buNone/>
              <a:defRPr sz="2400">
                <a:solidFill>
                  <a:schemeClr val="tx1"/>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Tree>
    <p:extLst>
      <p:ext uri="{BB962C8B-B14F-4D97-AF65-F5344CB8AC3E}">
        <p14:creationId xmlns:p14="http://schemas.microsoft.com/office/powerpoint/2010/main" val="855044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p>
            <a:pPr rtl="0"/>
            <a:r>
              <a:rPr lang="ja-JP" altLang="en-US" noProof="0"/>
              <a:t>マスター タイトルの書式設定</a:t>
            </a:r>
          </a:p>
        </p:txBody>
      </p:sp>
      <p:sp>
        <p:nvSpPr>
          <p:cNvPr id="8" name="図プレースホルダー 6">
            <a:extLst>
              <a:ext uri="{FF2B5EF4-FFF2-40B4-BE49-F238E27FC236}">
                <a16:creationId xmlns:a16="http://schemas.microsoft.com/office/drawing/2014/main" id="{39EF0319-0CF7-4AB8-BE69-FEE9B6C298FE}"/>
              </a:ext>
            </a:extLst>
          </p:cNvPr>
          <p:cNvSpPr>
            <a:spLocks noGrp="1"/>
          </p:cNvSpPr>
          <p:nvPr>
            <p:ph type="pic" sz="quarter" idx="13" hasCustomPrompt="1"/>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ja-JP" altLang="en-US" noProof="0"/>
              <a:t>アイコンをクリックして画像を追加</a:t>
            </a:r>
          </a:p>
        </p:txBody>
      </p:sp>
      <p:sp>
        <p:nvSpPr>
          <p:cNvPr id="5" name="テキスト プレースホルダー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rtlCol="0"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3" name="テキスト プレースホルダー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rtlCol="0"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7" name="スライド番号プレースホルダー 5">
            <a:extLst>
              <a:ext uri="{FF2B5EF4-FFF2-40B4-BE49-F238E27FC236}">
                <a16:creationId xmlns:a16="http://schemas.microsoft.com/office/drawing/2014/main" id="{1C59676F-8F09-883C-CD69-EFEB4F416094}"/>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68641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比較">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lgn="ctr">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5" name="テキスト プレースホルダー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rtlCol="0" anchor="ctr">
            <a:normAutofit/>
          </a:bodyPr>
          <a:lstStyle>
            <a:lvl1pPr marL="0" indent="0">
              <a:buNone/>
              <a:defRPr sz="2000" b="1">
                <a:solidFill>
                  <a:schemeClr val="tx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rtlCol="0">
            <a:normAutofit/>
          </a:bodyPr>
          <a:lstStyle>
            <a:lvl1pPr>
              <a:defRPr sz="1800">
                <a:solidFill>
                  <a:schemeClr val="tx1"/>
                </a:solidFill>
                <a:latin typeface="Meiryo UI" panose="020B0604030504040204" pitchFamily="50" charset="-128"/>
                <a:ea typeface="Meiryo UI" panose="020B0604030504040204" pitchFamily="50" charset="-128"/>
              </a:defRPr>
            </a:lvl1pPr>
            <a:lvl2pPr>
              <a:defRPr sz="1600">
                <a:solidFill>
                  <a:schemeClr val="tx1"/>
                </a:solidFill>
                <a:latin typeface="Meiryo UI" panose="020B0604030504040204" pitchFamily="50" charset="-128"/>
                <a:ea typeface="Meiryo UI" panose="020B0604030504040204" pitchFamily="50" charset="-128"/>
              </a:defRPr>
            </a:lvl2pPr>
            <a:lvl3pPr>
              <a:defRPr sz="1400">
                <a:solidFill>
                  <a:schemeClr val="tx1"/>
                </a:solidFill>
                <a:latin typeface="Meiryo UI" panose="020B0604030504040204" pitchFamily="50" charset="-128"/>
                <a:ea typeface="Meiryo UI" panose="020B0604030504040204" pitchFamily="50" charset="-128"/>
              </a:defRPr>
            </a:lvl3pPr>
            <a:lvl4pPr>
              <a:defRPr sz="1200">
                <a:solidFill>
                  <a:schemeClr val="tx1"/>
                </a:solidFill>
                <a:latin typeface="Meiryo UI" panose="020B0604030504040204" pitchFamily="50" charset="-128"/>
                <a:ea typeface="Meiryo UI" panose="020B0604030504040204" pitchFamily="50" charset="-128"/>
              </a:defRPr>
            </a:lvl4pPr>
            <a:lvl5pPr>
              <a:defRPr sz="1200">
                <a:solidFill>
                  <a:schemeClr val="tx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3" name="テキスト プレースホルダー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rtlCol="0" anchor="ctr"/>
          <a:lstStyle>
            <a:lvl1pPr marL="0" indent="0">
              <a:buNone/>
              <a:defRPr sz="2000" b="1">
                <a:solidFill>
                  <a:schemeClr val="tx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rtlCol="0">
            <a:normAutofit/>
          </a:bodyPr>
          <a:lstStyle>
            <a:lvl1pPr>
              <a:defRPr sz="1800">
                <a:solidFill>
                  <a:schemeClr val="tx1"/>
                </a:solidFill>
                <a:latin typeface="Meiryo UI" panose="020B0604030504040204" pitchFamily="50" charset="-128"/>
                <a:ea typeface="Meiryo UI" panose="020B0604030504040204" pitchFamily="50" charset="-128"/>
              </a:defRPr>
            </a:lvl1pPr>
            <a:lvl2pPr>
              <a:defRPr sz="1600">
                <a:solidFill>
                  <a:schemeClr val="tx1"/>
                </a:solidFill>
                <a:latin typeface="Meiryo UI" panose="020B0604030504040204" pitchFamily="50" charset="-128"/>
                <a:ea typeface="Meiryo UI" panose="020B0604030504040204" pitchFamily="50" charset="-128"/>
              </a:defRPr>
            </a:lvl2pPr>
            <a:lvl3pPr>
              <a:defRPr sz="1400">
                <a:solidFill>
                  <a:schemeClr val="tx1"/>
                </a:solidFill>
                <a:latin typeface="Meiryo UI" panose="020B0604030504040204" pitchFamily="50" charset="-128"/>
                <a:ea typeface="Meiryo UI" panose="020B0604030504040204" pitchFamily="50" charset="-128"/>
              </a:defRPr>
            </a:lvl3pPr>
            <a:lvl4pPr>
              <a:defRPr sz="1200">
                <a:solidFill>
                  <a:schemeClr val="tx1"/>
                </a:solidFill>
                <a:latin typeface="Meiryo UI" panose="020B0604030504040204" pitchFamily="50" charset="-128"/>
                <a:ea typeface="Meiryo UI" panose="020B0604030504040204" pitchFamily="50" charset="-128"/>
              </a:defRPr>
            </a:lvl4pPr>
            <a:lvl5pPr>
              <a:defRPr sz="1200">
                <a:solidFill>
                  <a:schemeClr val="tx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 name="図プレースホルダー 6">
            <a:extLst>
              <a:ext uri="{FF2B5EF4-FFF2-40B4-BE49-F238E27FC236}">
                <a16:creationId xmlns:a16="http://schemas.microsoft.com/office/drawing/2014/main" id="{16CD8AAD-701B-4F23-AB47-6FC680787135}"/>
              </a:ext>
            </a:extLst>
          </p:cNvPr>
          <p:cNvSpPr>
            <a:spLocks noGrp="1"/>
          </p:cNvSpPr>
          <p:nvPr>
            <p:ph type="pic" sz="quarter" idx="13" hasCustomPrompt="1"/>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6" name="図プレースホルダー 6">
            <a:extLst>
              <a:ext uri="{FF2B5EF4-FFF2-40B4-BE49-F238E27FC236}">
                <a16:creationId xmlns:a16="http://schemas.microsoft.com/office/drawing/2014/main" id="{2B9551A7-E41A-4D0E-925B-71270CA0F339}"/>
              </a:ext>
            </a:extLst>
          </p:cNvPr>
          <p:cNvSpPr>
            <a:spLocks noGrp="1"/>
          </p:cNvSpPr>
          <p:nvPr>
            <p:ph type="pic" sz="quarter" idx="14" hasCustomPrompt="1"/>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8" name="スライド番号プレースホルダー 5">
            <a:extLst>
              <a:ext uri="{FF2B5EF4-FFF2-40B4-BE49-F238E27FC236}">
                <a16:creationId xmlns:a16="http://schemas.microsoft.com/office/drawing/2014/main" id="{001C4881-3D20-D091-E85A-EFBCECFA9208}"/>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81542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比較">
    <p:spTree>
      <p:nvGrpSpPr>
        <p:cNvPr id="1" name=""/>
        <p:cNvGrpSpPr/>
        <p:nvPr/>
      </p:nvGrpSpPr>
      <p:grpSpPr>
        <a:xfrm>
          <a:off x="0" y="0"/>
          <a:ext cx="0" cy="0"/>
          <a:chOff x="0" y="0"/>
          <a:chExt cx="0" cy="0"/>
        </a:xfrm>
      </p:grpSpPr>
      <p:sp>
        <p:nvSpPr>
          <p:cNvPr id="15" name="長方形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 name="長方形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lgn="l">
              <a:defRPr>
                <a:solidFill>
                  <a:schemeClr val="tx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5" name="テキスト プレースホルダー 4">
            <a:extLst>
              <a:ext uri="{FF2B5EF4-FFF2-40B4-BE49-F238E27FC236}">
                <a16:creationId xmlns:a16="http://schemas.microsoft.com/office/drawing/2014/main" id="{BA2A6524-3EAC-4E27-BF8E-8F87E480F902}"/>
              </a:ext>
            </a:extLst>
          </p:cNvPr>
          <p:cNvSpPr>
            <a:spLocks noGrp="1"/>
          </p:cNvSpPr>
          <p:nvPr>
            <p:ph type="body" sz="quarter" idx="3" hasCustomPrompt="1"/>
          </p:nvPr>
        </p:nvSpPr>
        <p:spPr>
          <a:xfrm>
            <a:off x="6610169" y="3956706"/>
            <a:ext cx="5109021" cy="518457"/>
          </a:xfrm>
        </p:spPr>
        <p:txBody>
          <a:bodyPr rtlCol="0" anchor="ctr">
            <a:normAutofit/>
          </a:bodyPr>
          <a:lstStyle>
            <a:lvl1pPr marL="0" indent="0">
              <a:buNone/>
              <a:defRPr sz="2000" b="1">
                <a:solidFill>
                  <a:schemeClr val="bg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6" name="コンテンツ プレースホルダー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rtlCol="0">
            <a:normAutofit/>
          </a:bodyPr>
          <a:lstStyle>
            <a:lvl1pPr>
              <a:defRPr sz="1600">
                <a:solidFill>
                  <a:schemeClr val="bg1"/>
                </a:solidFill>
                <a:latin typeface="Meiryo UI" panose="020B0604030504040204" pitchFamily="50" charset="-128"/>
                <a:ea typeface="Meiryo UI" panose="020B0604030504040204" pitchFamily="50" charset="-128"/>
              </a:defRPr>
            </a:lvl1pPr>
            <a:lvl2pPr>
              <a:defRPr sz="1400">
                <a:solidFill>
                  <a:schemeClr val="bg1"/>
                </a:solidFill>
                <a:latin typeface="Meiryo UI" panose="020B0604030504040204" pitchFamily="50" charset="-128"/>
                <a:ea typeface="Meiryo UI" panose="020B0604030504040204" pitchFamily="50" charset="-128"/>
              </a:defRPr>
            </a:lvl2pPr>
            <a:lvl3pPr>
              <a:defRPr sz="1200">
                <a:solidFill>
                  <a:schemeClr val="bg1"/>
                </a:solidFill>
                <a:latin typeface="Meiryo UI" panose="020B0604030504040204" pitchFamily="50" charset="-128"/>
                <a:ea typeface="Meiryo UI" panose="020B0604030504040204" pitchFamily="50" charset="-128"/>
              </a:defRPr>
            </a:lvl3pPr>
            <a:lvl4pPr>
              <a:defRPr sz="1100">
                <a:solidFill>
                  <a:schemeClr val="bg1"/>
                </a:solidFill>
                <a:latin typeface="Meiryo UI" panose="020B0604030504040204" pitchFamily="50" charset="-128"/>
                <a:ea typeface="Meiryo UI" panose="020B0604030504040204" pitchFamily="50" charset="-128"/>
              </a:defRPr>
            </a:lvl4pPr>
            <a:lvl5pPr>
              <a:defRPr sz="11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3" name="テキスト プレースホルダー 2">
            <a:extLst>
              <a:ext uri="{FF2B5EF4-FFF2-40B4-BE49-F238E27FC236}">
                <a16:creationId xmlns:a16="http://schemas.microsoft.com/office/drawing/2014/main" id="{9DA658D4-2F70-44A3-A7C3-BF6A1D7BE2A9}"/>
              </a:ext>
            </a:extLst>
          </p:cNvPr>
          <p:cNvSpPr>
            <a:spLocks noGrp="1"/>
          </p:cNvSpPr>
          <p:nvPr>
            <p:ph type="body" idx="1" hasCustomPrompt="1"/>
          </p:nvPr>
        </p:nvSpPr>
        <p:spPr>
          <a:xfrm>
            <a:off x="539836" y="1462743"/>
            <a:ext cx="5108400" cy="518457"/>
          </a:xfrm>
        </p:spPr>
        <p:txBody>
          <a:bodyPr rtlCol="0" anchor="ctr"/>
          <a:lstStyle>
            <a:lvl1pPr marL="0" indent="0">
              <a:buNone/>
              <a:defRPr sz="2000" b="1">
                <a:solidFill>
                  <a:schemeClr val="bg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4" name="コンテンツ プレースホルダー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rtlCol="0">
            <a:normAutofit/>
          </a:bodyPr>
          <a:lstStyle>
            <a:lvl1pPr>
              <a:defRPr sz="1600">
                <a:solidFill>
                  <a:schemeClr val="bg1"/>
                </a:solidFill>
                <a:latin typeface="Meiryo UI" panose="020B0604030504040204" pitchFamily="50" charset="-128"/>
                <a:ea typeface="Meiryo UI" panose="020B0604030504040204" pitchFamily="50" charset="-128"/>
              </a:defRPr>
            </a:lvl1pPr>
            <a:lvl2pPr>
              <a:defRPr sz="1400">
                <a:solidFill>
                  <a:schemeClr val="bg1"/>
                </a:solidFill>
                <a:latin typeface="Meiryo UI" panose="020B0604030504040204" pitchFamily="50" charset="-128"/>
                <a:ea typeface="Meiryo UI" panose="020B0604030504040204" pitchFamily="50" charset="-128"/>
              </a:defRPr>
            </a:lvl2pPr>
            <a:lvl3pPr>
              <a:defRPr sz="1200">
                <a:solidFill>
                  <a:schemeClr val="bg1"/>
                </a:solidFill>
                <a:latin typeface="Meiryo UI" panose="020B0604030504040204" pitchFamily="50" charset="-128"/>
                <a:ea typeface="Meiryo UI" panose="020B0604030504040204" pitchFamily="50" charset="-128"/>
              </a:defRPr>
            </a:lvl3pPr>
            <a:lvl4pPr>
              <a:defRPr sz="1100">
                <a:solidFill>
                  <a:schemeClr val="bg1"/>
                </a:solidFill>
                <a:latin typeface="Meiryo UI" panose="020B0604030504040204" pitchFamily="50" charset="-128"/>
                <a:ea typeface="Meiryo UI" panose="020B0604030504040204" pitchFamily="50" charset="-128"/>
              </a:defRPr>
            </a:lvl4pPr>
            <a:lvl5pPr>
              <a:defRPr sz="11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7" name="図プレースホルダー 6">
            <a:extLst>
              <a:ext uri="{FF2B5EF4-FFF2-40B4-BE49-F238E27FC236}">
                <a16:creationId xmlns:a16="http://schemas.microsoft.com/office/drawing/2014/main" id="{9DFBCB44-5019-402B-BEC3-12F7F5526F0E}"/>
              </a:ext>
            </a:extLst>
          </p:cNvPr>
          <p:cNvSpPr>
            <a:spLocks noGrp="1"/>
          </p:cNvSpPr>
          <p:nvPr>
            <p:ph type="pic" sz="quarter" idx="13" hasCustomPrompt="1"/>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8" name="図プレースホルダー 6">
            <a:extLst>
              <a:ext uri="{FF2B5EF4-FFF2-40B4-BE49-F238E27FC236}">
                <a16:creationId xmlns:a16="http://schemas.microsoft.com/office/drawing/2014/main" id="{8CD826C9-080C-4638-B261-376BD8B31622}"/>
              </a:ext>
            </a:extLst>
          </p:cNvPr>
          <p:cNvSpPr>
            <a:spLocks noGrp="1"/>
          </p:cNvSpPr>
          <p:nvPr>
            <p:ph type="pic" sz="quarter" idx="14" hasCustomPrompt="1"/>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8" name="スライド番号プレースホルダー 5">
            <a:extLst>
              <a:ext uri="{FF2B5EF4-FFF2-40B4-BE49-F238E27FC236}">
                <a16:creationId xmlns:a16="http://schemas.microsoft.com/office/drawing/2014/main" id="{1CA3FD5A-EE8A-FD24-F027-148DA5BD3E64}"/>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565490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4" name="図プレースホルダー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6" name="図プレースホルダー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7" name="長方形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テキスト プレースホルダー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rtlCol="0" anchor="ctr">
            <a:noAutofit/>
          </a:bodyPr>
          <a:lstStyle>
            <a:lvl1pPr marL="0" indent="0" algn="ctr">
              <a:buNone/>
              <a:defRPr sz="2400" b="1">
                <a:solidFill>
                  <a:schemeClr val="bg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10" name="テキスト プレースホルダー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rtlCol="0" anchor="ctr">
            <a:noAutofit/>
          </a:bodyPr>
          <a:lstStyle>
            <a:lvl1pPr marL="0" indent="0" algn="ctr">
              <a:buNone/>
              <a:defRPr sz="2400" b="1">
                <a:solidFill>
                  <a:schemeClr val="bg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3" name="スライド番号プレースホルダー 5">
            <a:extLst>
              <a:ext uri="{FF2B5EF4-FFF2-40B4-BE49-F238E27FC236}">
                <a16:creationId xmlns:a16="http://schemas.microsoft.com/office/drawing/2014/main" id="{F0FEA476-4986-310E-0DB4-D5D2066B9077}"/>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878641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11" name="長方形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テキスト プレースホルダー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10" name="テキスト プレースホルダー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12" name="長方形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 name="長方形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6" name="図プレースホルダー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 name="スライド番号プレースホルダー 5">
            <a:extLst>
              <a:ext uri="{FF2B5EF4-FFF2-40B4-BE49-F238E27FC236}">
                <a16:creationId xmlns:a16="http://schemas.microsoft.com/office/drawing/2014/main" id="{1EC779CD-E857-6681-6FF2-2F429028CD63}"/>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681869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タイトルのみ">
    <p:spTree>
      <p:nvGrpSpPr>
        <p:cNvPr id="1" name=""/>
        <p:cNvGrpSpPr/>
        <p:nvPr/>
      </p:nvGrpSpPr>
      <p:grpSpPr>
        <a:xfrm>
          <a:off x="0" y="0"/>
          <a:ext cx="0" cy="0"/>
          <a:chOff x="0" y="0"/>
          <a:chExt cx="0" cy="0"/>
        </a:xfrm>
      </p:grpSpPr>
      <p:sp>
        <p:nvSpPr>
          <p:cNvPr id="11" name="長方形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6" name="図プレースホルダー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9" name="テキスト プレースホルダー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10" name="テキスト プレースホルダー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grpSp>
        <p:nvGrpSpPr>
          <p:cNvPr id="14" name="グループ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長方形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6" name="長方形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grpSp>
      <p:grpSp>
        <p:nvGrpSpPr>
          <p:cNvPr id="17" name="グループ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長方形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9" name="長方形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grpSp>
      <p:sp>
        <p:nvSpPr>
          <p:cNvPr id="2" name="スライド番号プレースホルダー 5">
            <a:extLst>
              <a:ext uri="{FF2B5EF4-FFF2-40B4-BE49-F238E27FC236}">
                <a16:creationId xmlns:a16="http://schemas.microsoft.com/office/drawing/2014/main" id="{0B37400B-0FD1-2AFC-9204-69DD9E94364B}"/>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493388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sp>
        <p:nvSpPr>
          <p:cNvPr id="11" name="長方形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6" name="図プレースホルダー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9" name="テキスト プレースホルダー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10" name="テキスト プレースホルダー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2" name="スライド番号プレースホルダー 5">
            <a:extLst>
              <a:ext uri="{FF2B5EF4-FFF2-40B4-BE49-F238E27FC236}">
                <a16:creationId xmlns:a16="http://schemas.microsoft.com/office/drawing/2014/main" id="{4F5DF728-1A60-A411-5EE0-01EB1B53495C}"/>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303732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11" name="長方形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20" name="長方形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 name="図プレースホルダー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9" name="テキスト プレースホルダー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10" name="テキスト プレースホルダー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2" name="スライド番号プレースホルダー 5">
            <a:extLst>
              <a:ext uri="{FF2B5EF4-FFF2-40B4-BE49-F238E27FC236}">
                <a16:creationId xmlns:a16="http://schemas.microsoft.com/office/drawing/2014/main" id="{38ABFBA6-40EC-5A7A-6654-219A70544711}"/>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633710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24" name="長方形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5" name="長方形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6" name="長方形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7" name="長方形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cxnSp>
        <p:nvCxnSpPr>
          <p:cNvPr id="29" name="直線​​コネクタ(S)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コネクタ(S)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図プレースホルダー 33">
            <a:extLst>
              <a:ext uri="{FF2B5EF4-FFF2-40B4-BE49-F238E27FC236}">
                <a16:creationId xmlns:a16="http://schemas.microsoft.com/office/drawing/2014/main" id="{D9056F2B-EAFD-4A57-BB92-D14816C84DDE}"/>
              </a:ext>
            </a:extLst>
          </p:cNvPr>
          <p:cNvSpPr>
            <a:spLocks noGrp="1"/>
          </p:cNvSpPr>
          <p:nvPr>
            <p:ph type="pic" sz="quarter" idx="13" hasCustomPrompt="1"/>
          </p:nvPr>
        </p:nvSpPr>
        <p:spPr>
          <a:xfrm>
            <a:off x="876300" y="1739900"/>
            <a:ext cx="1689100" cy="1397000"/>
          </a:xfrm>
        </p:spPr>
        <p:txBody>
          <a:bodyPr rtlCol="0"/>
          <a:lstStyle>
            <a:lvl1pPr marL="0" indent="0" algn="ctr">
              <a:buNone/>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5" name="図プレースホルダー 33">
            <a:extLst>
              <a:ext uri="{FF2B5EF4-FFF2-40B4-BE49-F238E27FC236}">
                <a16:creationId xmlns:a16="http://schemas.microsoft.com/office/drawing/2014/main" id="{E65006DE-F797-4019-BB72-F484F9FE7E58}"/>
              </a:ext>
            </a:extLst>
          </p:cNvPr>
          <p:cNvSpPr>
            <a:spLocks noGrp="1"/>
          </p:cNvSpPr>
          <p:nvPr>
            <p:ph type="pic" sz="quarter" idx="14" hasCustomPrompt="1"/>
          </p:nvPr>
        </p:nvSpPr>
        <p:spPr>
          <a:xfrm>
            <a:off x="3829813" y="4263232"/>
            <a:ext cx="1689100" cy="1397000"/>
          </a:xfrm>
        </p:spPr>
        <p:txBody>
          <a:bodyPr rtlCol="0"/>
          <a:lstStyle>
            <a:lvl1pPr marL="0" indent="0" algn="ctr">
              <a:buNone/>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6" name="図プレースホルダー 33">
            <a:extLst>
              <a:ext uri="{FF2B5EF4-FFF2-40B4-BE49-F238E27FC236}">
                <a16:creationId xmlns:a16="http://schemas.microsoft.com/office/drawing/2014/main" id="{0947D252-5545-4406-8764-B7712464DA56}"/>
              </a:ext>
            </a:extLst>
          </p:cNvPr>
          <p:cNvSpPr>
            <a:spLocks noGrp="1"/>
          </p:cNvSpPr>
          <p:nvPr>
            <p:ph type="pic" sz="quarter" idx="15" hasCustomPrompt="1"/>
          </p:nvPr>
        </p:nvSpPr>
        <p:spPr>
          <a:xfrm>
            <a:off x="6744524" y="1739900"/>
            <a:ext cx="1689100" cy="1397000"/>
          </a:xfrm>
        </p:spPr>
        <p:txBody>
          <a:bodyPr rtlCol="0"/>
          <a:lstStyle>
            <a:lvl1pPr marL="0" indent="0" algn="ctr">
              <a:buNone/>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8" name="図プレースホルダー 33">
            <a:extLst>
              <a:ext uri="{FF2B5EF4-FFF2-40B4-BE49-F238E27FC236}">
                <a16:creationId xmlns:a16="http://schemas.microsoft.com/office/drawing/2014/main" id="{DD89F80C-C1D7-4F63-BAD2-F4EE1F9A162F}"/>
              </a:ext>
            </a:extLst>
          </p:cNvPr>
          <p:cNvSpPr>
            <a:spLocks noGrp="1"/>
          </p:cNvSpPr>
          <p:nvPr>
            <p:ph type="pic" sz="quarter" idx="17" hasCustomPrompt="1"/>
          </p:nvPr>
        </p:nvSpPr>
        <p:spPr>
          <a:xfrm>
            <a:off x="9659235" y="4263232"/>
            <a:ext cx="1689100" cy="1397000"/>
          </a:xfrm>
        </p:spPr>
        <p:txBody>
          <a:bodyPr rtlCol="0"/>
          <a:lstStyle>
            <a:lvl1pPr marL="0" indent="0" algn="ctr">
              <a:buNone/>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0" name="テキスト プレースホルダー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rtlCol="0">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1" name="テキスト プレースホルダー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rtlCol="0" anchor="b">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2" name="テキスト プレースホルダー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rtlCol="0">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3" name="テキスト プレースホルダー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rtlCol="0" anchor="b">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 name="スライド番号プレースホルダー 5">
            <a:extLst>
              <a:ext uri="{FF2B5EF4-FFF2-40B4-BE49-F238E27FC236}">
                <a16:creationId xmlns:a16="http://schemas.microsoft.com/office/drawing/2014/main" id="{02846014-123A-F7FE-A47F-EDCF7D184798}"/>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108078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タイトルのみ">
    <p:spTree>
      <p:nvGrpSpPr>
        <p:cNvPr id="1" name=""/>
        <p:cNvGrpSpPr/>
        <p:nvPr/>
      </p:nvGrpSpPr>
      <p:grpSpPr>
        <a:xfrm>
          <a:off x="0" y="0"/>
          <a:ext cx="0" cy="0"/>
          <a:chOff x="0" y="0"/>
          <a:chExt cx="0" cy="0"/>
        </a:xfrm>
      </p:grpSpPr>
      <p:sp>
        <p:nvSpPr>
          <p:cNvPr id="21" name="長方形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6168473"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クリックしてマスター タイトルのスタイルを編集する</a:t>
            </a:r>
          </a:p>
        </p:txBody>
      </p:sp>
      <p:sp>
        <p:nvSpPr>
          <p:cNvPr id="24" name="長方形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2" name="長方形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3" name="長方形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8" name="長方形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3" name="長方形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7" name="長方形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二等辺三角形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9" name="二等辺三角形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4" name="二等辺三角形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5" name="図プレースホルダー 33">
            <a:extLst>
              <a:ext uri="{FF2B5EF4-FFF2-40B4-BE49-F238E27FC236}">
                <a16:creationId xmlns:a16="http://schemas.microsoft.com/office/drawing/2014/main" id="{2D0DCA06-9544-45C9-BE22-EBB853AE757C}"/>
              </a:ext>
            </a:extLst>
          </p:cNvPr>
          <p:cNvSpPr>
            <a:spLocks noGrp="1"/>
          </p:cNvSpPr>
          <p:nvPr>
            <p:ph type="pic" sz="quarter" idx="13" hasCustomPrompt="1"/>
          </p:nvPr>
        </p:nvSpPr>
        <p:spPr>
          <a:xfrm>
            <a:off x="10133588" y="561678"/>
            <a:ext cx="1405742" cy="1162644"/>
          </a:xfrm>
        </p:spPr>
        <p:txBody>
          <a:bodyPr rtlCol="0">
            <a:normAutofit/>
          </a:bodyPr>
          <a:lstStyle>
            <a:lvl1pPr marL="0" indent="0" algn="ctr">
              <a:buNone/>
              <a:defRPr sz="20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6" name="図プレースホルダー 33">
            <a:extLst>
              <a:ext uri="{FF2B5EF4-FFF2-40B4-BE49-F238E27FC236}">
                <a16:creationId xmlns:a16="http://schemas.microsoft.com/office/drawing/2014/main" id="{21403A13-F195-405D-B352-4B77969E358B}"/>
              </a:ext>
            </a:extLst>
          </p:cNvPr>
          <p:cNvSpPr>
            <a:spLocks noGrp="1"/>
          </p:cNvSpPr>
          <p:nvPr>
            <p:ph type="pic" sz="quarter" idx="14" hasCustomPrompt="1"/>
          </p:nvPr>
        </p:nvSpPr>
        <p:spPr>
          <a:xfrm>
            <a:off x="7421034" y="2847678"/>
            <a:ext cx="1405742" cy="1162644"/>
          </a:xfrm>
        </p:spPr>
        <p:txBody>
          <a:bodyPr rtlCol="0">
            <a:normAutofit/>
          </a:bodyPr>
          <a:lstStyle>
            <a:lvl1pPr marL="0" indent="0" algn="ctr">
              <a:buNone/>
              <a:defRPr sz="20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7" name="図プレースホルダー 33">
            <a:extLst>
              <a:ext uri="{FF2B5EF4-FFF2-40B4-BE49-F238E27FC236}">
                <a16:creationId xmlns:a16="http://schemas.microsoft.com/office/drawing/2014/main" id="{390C9BE2-4328-41D9-82FB-F6FEE7026C55}"/>
              </a:ext>
            </a:extLst>
          </p:cNvPr>
          <p:cNvSpPr>
            <a:spLocks noGrp="1"/>
          </p:cNvSpPr>
          <p:nvPr>
            <p:ph type="pic" sz="quarter" idx="15" hasCustomPrompt="1"/>
          </p:nvPr>
        </p:nvSpPr>
        <p:spPr>
          <a:xfrm>
            <a:off x="10133588" y="5133678"/>
            <a:ext cx="1405742" cy="1162644"/>
          </a:xfrm>
        </p:spPr>
        <p:txBody>
          <a:bodyPr rtlCol="0">
            <a:normAutofit/>
          </a:bodyPr>
          <a:lstStyle>
            <a:lvl1pPr marL="0" indent="0" algn="ctr">
              <a:buNone/>
              <a:defRPr sz="20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8" name="図プレースホルダー 6">
            <a:extLst>
              <a:ext uri="{FF2B5EF4-FFF2-40B4-BE49-F238E27FC236}">
                <a16:creationId xmlns:a16="http://schemas.microsoft.com/office/drawing/2014/main" id="{7E57D58E-479C-4409-8D5F-7CAC3178A771}"/>
              </a:ext>
            </a:extLst>
          </p:cNvPr>
          <p:cNvSpPr>
            <a:spLocks noGrp="1"/>
          </p:cNvSpPr>
          <p:nvPr>
            <p:ph type="pic" sz="quarter" idx="16" hasCustomPrompt="1"/>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7" name="テキスト プレースホルダー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rtlCol="0" anchor="ctr">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18" name="テキスト プレースホルダー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rtlCol="0" anchor="ctr">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19" name="テキスト プレースホルダー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rtlCol="0" anchor="ctr">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 name="スライド番号プレースホルダー 5">
            <a:extLst>
              <a:ext uri="{FF2B5EF4-FFF2-40B4-BE49-F238E27FC236}">
                <a16:creationId xmlns:a16="http://schemas.microsoft.com/office/drawing/2014/main" id="{32A80756-9F20-E3D7-F045-A29F8B093C47}"/>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0142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長方形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図プレースホルダー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5016500" y="472281"/>
            <a:ext cx="7175500" cy="5913439"/>
          </a:xfrm>
          <a:solidFill>
            <a:schemeClr val="bg1">
              <a:lumMod val="95000"/>
            </a:schemeClr>
          </a:solidFill>
        </p:spPr>
        <p:txBody>
          <a:bodyPr rtlCol="0">
            <a:normAutofit/>
          </a:bodyPr>
          <a:lstStyle>
            <a:lvl1pPr marL="0" indent="0"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 name="タイトル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rtlCol="0" anchor="b">
            <a:normAutofit/>
          </a:bodyPr>
          <a:lstStyle>
            <a:lvl1pPr algn="l">
              <a:defRPr sz="54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rtlCol="0"/>
          <a:lstStyle>
            <a:lvl1pPr marL="0" indent="0" algn="l">
              <a:buNone/>
              <a:defRPr sz="2400">
                <a:solidFill>
                  <a:schemeClr val="bg1"/>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
        <p:nvSpPr>
          <p:cNvPr id="8" name="長方形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24836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48" name="図プレースホルダー 6">
            <a:extLst>
              <a:ext uri="{FF2B5EF4-FFF2-40B4-BE49-F238E27FC236}">
                <a16:creationId xmlns:a16="http://schemas.microsoft.com/office/drawing/2014/main" id="{7E57D58E-479C-4409-8D5F-7CAC3178A771}"/>
              </a:ext>
            </a:extLst>
          </p:cNvPr>
          <p:cNvSpPr>
            <a:spLocks noGrp="1"/>
          </p:cNvSpPr>
          <p:nvPr>
            <p:ph type="pic" sz="quarter" idx="16" hasCustomPrompt="1"/>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0" name="図プレースホルダー 33">
            <a:extLst>
              <a:ext uri="{FF2B5EF4-FFF2-40B4-BE49-F238E27FC236}">
                <a16:creationId xmlns:a16="http://schemas.microsoft.com/office/drawing/2014/main" id="{917F3183-F8DC-409E-BDAF-E3190E5CC10A}"/>
              </a:ext>
            </a:extLst>
          </p:cNvPr>
          <p:cNvSpPr>
            <a:spLocks noGrp="1"/>
          </p:cNvSpPr>
          <p:nvPr>
            <p:ph type="pic" sz="quarter" idx="13" hasCustomPrompt="1"/>
          </p:nvPr>
        </p:nvSpPr>
        <p:spPr>
          <a:xfrm>
            <a:off x="1466711" y="2999731"/>
            <a:ext cx="1405742" cy="1162644"/>
          </a:xfrm>
        </p:spPr>
        <p:txBody>
          <a:bodyPr rtlCol="0">
            <a:normAutofit/>
          </a:bodyPr>
          <a:lstStyle>
            <a:lvl1pPr marL="0" indent="0" algn="ctr">
              <a:buNone/>
              <a:defRPr sz="20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5" name="図プレースホルダー 33">
            <a:extLst>
              <a:ext uri="{FF2B5EF4-FFF2-40B4-BE49-F238E27FC236}">
                <a16:creationId xmlns:a16="http://schemas.microsoft.com/office/drawing/2014/main" id="{8DCF90EE-8A0F-46BB-A8EC-27CB7826EB0D}"/>
              </a:ext>
            </a:extLst>
          </p:cNvPr>
          <p:cNvSpPr>
            <a:spLocks noGrp="1"/>
          </p:cNvSpPr>
          <p:nvPr>
            <p:ph type="pic" sz="quarter" idx="17" hasCustomPrompt="1"/>
          </p:nvPr>
        </p:nvSpPr>
        <p:spPr>
          <a:xfrm>
            <a:off x="4108135" y="2999731"/>
            <a:ext cx="1405742" cy="1162644"/>
          </a:xfrm>
        </p:spPr>
        <p:txBody>
          <a:bodyPr rtlCol="0">
            <a:normAutofit/>
          </a:bodyPr>
          <a:lstStyle>
            <a:lvl1pPr marL="0" indent="0" algn="ctr">
              <a:buNone/>
              <a:defRPr sz="20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6" name="図プレースホルダー 33">
            <a:extLst>
              <a:ext uri="{FF2B5EF4-FFF2-40B4-BE49-F238E27FC236}">
                <a16:creationId xmlns:a16="http://schemas.microsoft.com/office/drawing/2014/main" id="{4B6BCE84-A7A7-4701-966F-9F969C523C51}"/>
              </a:ext>
            </a:extLst>
          </p:cNvPr>
          <p:cNvSpPr>
            <a:spLocks noGrp="1"/>
          </p:cNvSpPr>
          <p:nvPr>
            <p:ph type="pic" sz="quarter" idx="18" hasCustomPrompt="1"/>
          </p:nvPr>
        </p:nvSpPr>
        <p:spPr>
          <a:xfrm>
            <a:off x="6749558" y="2999731"/>
            <a:ext cx="1405742" cy="1162644"/>
          </a:xfrm>
        </p:spPr>
        <p:txBody>
          <a:bodyPr rtlCol="0">
            <a:normAutofit/>
          </a:bodyPr>
          <a:lstStyle>
            <a:lvl1pPr marL="0" indent="0" algn="ctr">
              <a:buNone/>
              <a:defRPr sz="20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7" name="図プレースホルダー 33">
            <a:extLst>
              <a:ext uri="{FF2B5EF4-FFF2-40B4-BE49-F238E27FC236}">
                <a16:creationId xmlns:a16="http://schemas.microsoft.com/office/drawing/2014/main" id="{2F810615-16AA-4D3F-93BB-1074BABE1234}"/>
              </a:ext>
            </a:extLst>
          </p:cNvPr>
          <p:cNvSpPr>
            <a:spLocks noGrp="1"/>
          </p:cNvSpPr>
          <p:nvPr>
            <p:ph type="pic" sz="quarter" idx="19" hasCustomPrompt="1"/>
          </p:nvPr>
        </p:nvSpPr>
        <p:spPr>
          <a:xfrm>
            <a:off x="9435088" y="2999731"/>
            <a:ext cx="1405742" cy="1162644"/>
          </a:xfrm>
        </p:spPr>
        <p:txBody>
          <a:bodyPr rtlCol="0">
            <a:normAutofit/>
          </a:bodyPr>
          <a:lstStyle>
            <a:lvl1pPr marL="0" indent="0" algn="ctr">
              <a:buNone/>
              <a:defRPr sz="20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2" name="長方形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4" name="長方形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5" name="長方形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6" name="長方形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8" name="テキスト プレースホルダー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rtlCol="0">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0" name="テキスト プレースホルダー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rtlCol="0">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1" name="テキスト プレースホルダー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rtlCol="0">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2" name="テキスト プレースホルダー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rtlCol="0">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cxnSp>
        <p:nvCxnSpPr>
          <p:cNvPr id="6" name="直線​​コネクタ(S)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直線​​コネクタ(S)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直線​​コネクタ(S)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44A95EA0-0268-DB06-930B-3FE39CBA3968}"/>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230872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48" name="図プレースホルダー 6">
            <a:extLst>
              <a:ext uri="{FF2B5EF4-FFF2-40B4-BE49-F238E27FC236}">
                <a16:creationId xmlns:a16="http://schemas.microsoft.com/office/drawing/2014/main" id="{7E57D58E-479C-4409-8D5F-7CAC3178A771}"/>
              </a:ext>
            </a:extLst>
          </p:cNvPr>
          <p:cNvSpPr>
            <a:spLocks noGrp="1"/>
          </p:cNvSpPr>
          <p:nvPr>
            <p:ph type="pic" sz="quarter" idx="16" hasCustomPrompt="1"/>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8" name="長方形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grpSp>
        <p:nvGrpSpPr>
          <p:cNvPr id="5" name="グループ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直線​​コネクタ(S)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S)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S)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グループ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直線​​コネクタ(S)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S)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S)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テキスト プレースホルダー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0" name="テキスト プレースホルダー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1" name="テキスト プレースホルダー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2" name="テキスト プレースホルダー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3" name="図プレースホルダー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5227571" y="1437538"/>
            <a:ext cx="1147325" cy="811033"/>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4" name="図プレースホルダー 33">
            <a:extLst>
              <a:ext uri="{FF2B5EF4-FFF2-40B4-BE49-F238E27FC236}">
                <a16:creationId xmlns:a16="http://schemas.microsoft.com/office/drawing/2014/main" id="{9A1BE0BE-1FFD-445C-B6BA-E4A602D22112}"/>
              </a:ext>
            </a:extLst>
          </p:cNvPr>
          <p:cNvSpPr>
            <a:spLocks noGrp="1"/>
          </p:cNvSpPr>
          <p:nvPr>
            <p:ph type="pic" sz="quarter" idx="24" hasCustomPrompt="1"/>
          </p:nvPr>
        </p:nvSpPr>
        <p:spPr>
          <a:xfrm>
            <a:off x="5227571" y="2715650"/>
            <a:ext cx="1147325" cy="811033"/>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5" name="図プレースホルダー 33">
            <a:extLst>
              <a:ext uri="{FF2B5EF4-FFF2-40B4-BE49-F238E27FC236}">
                <a16:creationId xmlns:a16="http://schemas.microsoft.com/office/drawing/2014/main" id="{B577AF17-6C7E-48B9-B267-0874B232A710}"/>
              </a:ext>
            </a:extLst>
          </p:cNvPr>
          <p:cNvSpPr>
            <a:spLocks noGrp="1"/>
          </p:cNvSpPr>
          <p:nvPr>
            <p:ph type="pic" sz="quarter" idx="25" hasCustomPrompt="1"/>
          </p:nvPr>
        </p:nvSpPr>
        <p:spPr>
          <a:xfrm>
            <a:off x="5227571" y="4043892"/>
            <a:ext cx="1147325" cy="811033"/>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6" name="図プレースホルダー 33">
            <a:extLst>
              <a:ext uri="{FF2B5EF4-FFF2-40B4-BE49-F238E27FC236}">
                <a16:creationId xmlns:a16="http://schemas.microsoft.com/office/drawing/2014/main" id="{98A01AB1-3434-46C7-B1B3-90AFD4B1799F}"/>
              </a:ext>
            </a:extLst>
          </p:cNvPr>
          <p:cNvSpPr>
            <a:spLocks noGrp="1"/>
          </p:cNvSpPr>
          <p:nvPr>
            <p:ph type="pic" sz="quarter" idx="26" hasCustomPrompt="1"/>
          </p:nvPr>
        </p:nvSpPr>
        <p:spPr>
          <a:xfrm>
            <a:off x="5227571" y="5368250"/>
            <a:ext cx="1147325" cy="811033"/>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 name="スライド番号プレースホルダー 5">
            <a:extLst>
              <a:ext uri="{FF2B5EF4-FFF2-40B4-BE49-F238E27FC236}">
                <a16:creationId xmlns:a16="http://schemas.microsoft.com/office/drawing/2014/main" id="{5799C128-0A95-CA36-D74D-D8062E038668}"/>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728092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長方形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3" name="長方形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6" name="長方形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7" name="長方形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3" name="図プレースホルダー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615473" y="1713955"/>
            <a:ext cx="1805204" cy="14666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2" name="長方形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4" name="長方形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9" name="テキスト プレースホルダー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5" name="テキスト プレースホルダー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6" name="長方形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7" name="長方形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9" name="テキスト プレースホルダー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50" name="テキスト プレースホルダー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51" name="図プレースホルダー 33">
            <a:extLst>
              <a:ext uri="{FF2B5EF4-FFF2-40B4-BE49-F238E27FC236}">
                <a16:creationId xmlns:a16="http://schemas.microsoft.com/office/drawing/2014/main" id="{F196EA03-E36C-4E2A-A82F-8FA76EC2DBFC}"/>
              </a:ext>
            </a:extLst>
          </p:cNvPr>
          <p:cNvSpPr>
            <a:spLocks noGrp="1"/>
          </p:cNvSpPr>
          <p:nvPr>
            <p:ph type="pic" sz="quarter" idx="30" hasCustomPrompt="1"/>
          </p:nvPr>
        </p:nvSpPr>
        <p:spPr>
          <a:xfrm>
            <a:off x="615473" y="4253638"/>
            <a:ext cx="1805204" cy="14666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52" name="図プレースホルダー 33">
            <a:extLst>
              <a:ext uri="{FF2B5EF4-FFF2-40B4-BE49-F238E27FC236}">
                <a16:creationId xmlns:a16="http://schemas.microsoft.com/office/drawing/2014/main" id="{9A754FAD-4B3A-4A76-9F0D-84DA72FD822B}"/>
              </a:ext>
            </a:extLst>
          </p:cNvPr>
          <p:cNvSpPr>
            <a:spLocks noGrp="1"/>
          </p:cNvSpPr>
          <p:nvPr>
            <p:ph type="pic" sz="quarter" idx="31" hasCustomPrompt="1"/>
          </p:nvPr>
        </p:nvSpPr>
        <p:spPr>
          <a:xfrm>
            <a:off x="6415151" y="4253638"/>
            <a:ext cx="1805204" cy="14666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53" name="図プレースホルダー 33">
            <a:extLst>
              <a:ext uri="{FF2B5EF4-FFF2-40B4-BE49-F238E27FC236}">
                <a16:creationId xmlns:a16="http://schemas.microsoft.com/office/drawing/2014/main" id="{7A45718F-1012-47C4-BF29-7462E5C6CB90}"/>
              </a:ext>
            </a:extLst>
          </p:cNvPr>
          <p:cNvSpPr>
            <a:spLocks noGrp="1"/>
          </p:cNvSpPr>
          <p:nvPr>
            <p:ph type="pic" sz="quarter" idx="32" hasCustomPrompt="1"/>
          </p:nvPr>
        </p:nvSpPr>
        <p:spPr>
          <a:xfrm>
            <a:off x="6415151" y="1713954"/>
            <a:ext cx="1805204" cy="14666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 name="スライド番号プレースホルダー 5">
            <a:extLst>
              <a:ext uri="{FF2B5EF4-FFF2-40B4-BE49-F238E27FC236}">
                <a16:creationId xmlns:a16="http://schemas.microsoft.com/office/drawing/2014/main" id="{2C806170-4443-0D54-40BB-6B9E113796FF}"/>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627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タイトルのみ">
    <p:spTree>
      <p:nvGrpSpPr>
        <p:cNvPr id="1" name=""/>
        <p:cNvGrpSpPr/>
        <p:nvPr/>
      </p:nvGrpSpPr>
      <p:grpSpPr>
        <a:xfrm>
          <a:off x="0" y="0"/>
          <a:ext cx="0" cy="0"/>
          <a:chOff x="0" y="0"/>
          <a:chExt cx="0" cy="0"/>
        </a:xfrm>
      </p:grpSpPr>
      <p:sp>
        <p:nvSpPr>
          <p:cNvPr id="18" name="長方形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1" name="長方形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2" name="長方形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5" name="長方形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図プレースホルダー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467420" y="1761485"/>
            <a:ext cx="2494721" cy="22263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8" name="図プレースホルダー 33">
            <a:extLst>
              <a:ext uri="{FF2B5EF4-FFF2-40B4-BE49-F238E27FC236}">
                <a16:creationId xmlns:a16="http://schemas.microsoft.com/office/drawing/2014/main" id="{85BB27A3-DB87-46F4-8CA4-3C04A088E787}"/>
              </a:ext>
            </a:extLst>
          </p:cNvPr>
          <p:cNvSpPr>
            <a:spLocks noGrp="1"/>
          </p:cNvSpPr>
          <p:nvPr>
            <p:ph type="pic" sz="quarter" idx="21" hasCustomPrompt="1"/>
          </p:nvPr>
        </p:nvSpPr>
        <p:spPr>
          <a:xfrm>
            <a:off x="3412045" y="1761485"/>
            <a:ext cx="2494721" cy="22263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9" name="図プレースホルダー 33">
            <a:extLst>
              <a:ext uri="{FF2B5EF4-FFF2-40B4-BE49-F238E27FC236}">
                <a16:creationId xmlns:a16="http://schemas.microsoft.com/office/drawing/2014/main" id="{F356E399-83ED-4937-A1CC-F591866C0E8C}"/>
              </a:ext>
            </a:extLst>
          </p:cNvPr>
          <p:cNvSpPr>
            <a:spLocks noGrp="1"/>
          </p:cNvSpPr>
          <p:nvPr>
            <p:ph type="pic" sz="quarter" idx="22" hasCustomPrompt="1"/>
          </p:nvPr>
        </p:nvSpPr>
        <p:spPr>
          <a:xfrm>
            <a:off x="6356669" y="1761485"/>
            <a:ext cx="2494721" cy="22263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0" name="図プレースホルダー 33">
            <a:extLst>
              <a:ext uri="{FF2B5EF4-FFF2-40B4-BE49-F238E27FC236}">
                <a16:creationId xmlns:a16="http://schemas.microsoft.com/office/drawing/2014/main" id="{0967254B-CF1D-4F0D-A7F6-EC4E117B7509}"/>
              </a:ext>
            </a:extLst>
          </p:cNvPr>
          <p:cNvSpPr>
            <a:spLocks noGrp="1"/>
          </p:cNvSpPr>
          <p:nvPr>
            <p:ph type="pic" sz="quarter" idx="23" hasCustomPrompt="1"/>
          </p:nvPr>
        </p:nvSpPr>
        <p:spPr>
          <a:xfrm>
            <a:off x="9301294" y="1761485"/>
            <a:ext cx="2494721" cy="22263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1" name="テキスト プレースホルダー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rtlCol="0" anchor="t">
            <a:noAutofit/>
          </a:bodyPr>
          <a:lstStyle>
            <a:lvl1pPr marL="0" indent="0" algn="ctr">
              <a:buNone/>
              <a:defRPr sz="2000" b="1">
                <a:solidFill>
                  <a:schemeClr val="accent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3" name="テキスト プレースホルダー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rtlCol="0" anchor="t">
            <a:noAutofit/>
          </a:bodyPr>
          <a:lstStyle>
            <a:lvl1pPr marL="0" indent="0" algn="ctr">
              <a:buNone/>
              <a:defRPr sz="1600" b="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7" name="テキスト プレースホルダー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rtlCol="0" anchor="t">
            <a:noAutofit/>
          </a:bodyPr>
          <a:lstStyle>
            <a:lvl1pPr marL="0" indent="0" algn="ctr">
              <a:buNone/>
              <a:defRPr sz="20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8" name="テキスト プレースホルダー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rtlCol="0" anchor="t">
            <a:noAutofit/>
          </a:bodyPr>
          <a:lstStyle>
            <a:lvl1pPr marL="0" indent="0" algn="ctr">
              <a:buNone/>
              <a:defRPr sz="1600" b="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0" name="テキスト プレースホルダー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rtlCol="0" anchor="t">
            <a:noAutofit/>
          </a:bodyPr>
          <a:lstStyle>
            <a:lvl1pPr marL="0" indent="0" algn="ctr">
              <a:buNone/>
              <a:defRPr sz="2000" b="1">
                <a:solidFill>
                  <a:schemeClr val="accent4"/>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1" name="テキスト プレースホルダー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rtlCol="0" anchor="t">
            <a:noAutofit/>
          </a:bodyPr>
          <a:lstStyle>
            <a:lvl1pPr marL="0" indent="0" algn="ctr">
              <a:buNone/>
              <a:defRPr sz="1600" b="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2" name="テキスト プレースホルダー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rtlCol="0" anchor="t">
            <a:noAutofit/>
          </a:bodyPr>
          <a:lstStyle>
            <a:lvl1pPr marL="0" indent="0" algn="ctr">
              <a:buNone/>
              <a:defRPr sz="2000" b="1">
                <a:solidFill>
                  <a:schemeClr val="accent6"/>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4" name="テキスト プレースホルダー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rtlCol="0" anchor="t">
            <a:noAutofit/>
          </a:bodyPr>
          <a:lstStyle>
            <a:lvl1pPr marL="0" indent="0" algn="ctr">
              <a:buNone/>
              <a:defRPr sz="1600" b="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 name="スライド番号プレースホルダー 5">
            <a:extLst>
              <a:ext uri="{FF2B5EF4-FFF2-40B4-BE49-F238E27FC236}">
                <a16:creationId xmlns:a16="http://schemas.microsoft.com/office/drawing/2014/main" id="{BAE328E0-4F09-00BB-041E-6E22176475F6}"/>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884734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タイトルのみ">
    <p:spTree>
      <p:nvGrpSpPr>
        <p:cNvPr id="1" name=""/>
        <p:cNvGrpSpPr/>
        <p:nvPr/>
      </p:nvGrpSpPr>
      <p:grpSpPr>
        <a:xfrm>
          <a:off x="0" y="0"/>
          <a:ext cx="0" cy="0"/>
          <a:chOff x="0" y="0"/>
          <a:chExt cx="0" cy="0"/>
        </a:xfrm>
      </p:grpSpPr>
      <p:sp>
        <p:nvSpPr>
          <p:cNvPr id="18" name="長方形 17">
            <a:extLst>
              <a:ext uri="{FF2B5EF4-FFF2-40B4-BE49-F238E27FC236}">
                <a16:creationId xmlns:a16="http://schemas.microsoft.com/office/drawing/2014/main" id="{1DD2DC66-11E4-4714-A8DE-E8AC34D49655}"/>
              </a:ext>
            </a:extLst>
          </p:cNvPr>
          <p:cNvSpPr/>
          <p:nvPr userDrawn="1"/>
        </p:nvSpPr>
        <p:spPr>
          <a:xfrm>
            <a:off x="851346" y="1299090"/>
            <a:ext cx="3222695" cy="1901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1" name="長方形 20">
            <a:extLst>
              <a:ext uri="{FF2B5EF4-FFF2-40B4-BE49-F238E27FC236}">
                <a16:creationId xmlns:a16="http://schemas.microsoft.com/office/drawing/2014/main" id="{8CD9ECBB-3A0A-409C-B1C0-C8F4C3087894}"/>
              </a:ext>
            </a:extLst>
          </p:cNvPr>
          <p:cNvSpPr/>
          <p:nvPr userDrawn="1"/>
        </p:nvSpPr>
        <p:spPr>
          <a:xfrm>
            <a:off x="4575424" y="1285755"/>
            <a:ext cx="3210074" cy="1914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2" name="長方形 21">
            <a:extLst>
              <a:ext uri="{FF2B5EF4-FFF2-40B4-BE49-F238E27FC236}">
                <a16:creationId xmlns:a16="http://schemas.microsoft.com/office/drawing/2014/main" id="{6FB4FA2C-0414-484D-95CD-C5E17E33E238}"/>
              </a:ext>
            </a:extLst>
          </p:cNvPr>
          <p:cNvSpPr/>
          <p:nvPr userDrawn="1"/>
        </p:nvSpPr>
        <p:spPr>
          <a:xfrm>
            <a:off x="8293303" y="1285755"/>
            <a:ext cx="3210074" cy="19146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図プレースホルダー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972296" y="1386371"/>
            <a:ext cx="2980794" cy="170226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9" name="図プレースホルダー 33">
            <a:extLst>
              <a:ext uri="{FF2B5EF4-FFF2-40B4-BE49-F238E27FC236}">
                <a16:creationId xmlns:a16="http://schemas.microsoft.com/office/drawing/2014/main" id="{F356E399-83ED-4937-A1CC-F591866C0E8C}"/>
              </a:ext>
            </a:extLst>
          </p:cNvPr>
          <p:cNvSpPr>
            <a:spLocks noGrp="1"/>
          </p:cNvSpPr>
          <p:nvPr>
            <p:ph type="pic" sz="quarter" idx="22" hasCustomPrompt="1"/>
          </p:nvPr>
        </p:nvSpPr>
        <p:spPr>
          <a:xfrm>
            <a:off x="8407943" y="1386371"/>
            <a:ext cx="2980794" cy="1714508"/>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1" name="テキスト プレースホルダー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817075" y="3380660"/>
            <a:ext cx="3256965" cy="547008"/>
          </a:xfrm>
        </p:spPr>
        <p:txBody>
          <a:bodyPr rtlCol="0" anchor="t">
            <a:noAutofit/>
          </a:bodyPr>
          <a:lstStyle>
            <a:lvl1pPr marL="0" indent="0" algn="ctr">
              <a:buNone/>
              <a:defRPr sz="2000" b="1">
                <a:solidFill>
                  <a:schemeClr val="accent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7" name="テキスト プレースホルダー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4575424" y="3379965"/>
            <a:ext cx="3210074" cy="547008"/>
          </a:xfrm>
        </p:spPr>
        <p:txBody>
          <a:bodyPr rtlCol="0" anchor="t">
            <a:noAutofit/>
          </a:bodyPr>
          <a:lstStyle>
            <a:lvl1pPr marL="0" indent="0" algn="ctr">
              <a:buNone/>
              <a:defRPr sz="20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0" name="テキスト プレースホルダー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8293303" y="3374039"/>
            <a:ext cx="3210074" cy="553629"/>
          </a:xfrm>
        </p:spPr>
        <p:txBody>
          <a:bodyPr rtlCol="0" anchor="t">
            <a:noAutofit/>
          </a:bodyPr>
          <a:lstStyle>
            <a:lvl1pPr marL="0" indent="0" algn="ctr">
              <a:buNone/>
              <a:defRPr sz="2000" b="1">
                <a:solidFill>
                  <a:schemeClr val="accent4"/>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 name="図プレースホルダー 33">
            <a:extLst>
              <a:ext uri="{FF2B5EF4-FFF2-40B4-BE49-F238E27FC236}">
                <a16:creationId xmlns:a16="http://schemas.microsoft.com/office/drawing/2014/main" id="{786585D4-292F-B060-E769-7879AFDD8712}"/>
              </a:ext>
            </a:extLst>
          </p:cNvPr>
          <p:cNvSpPr>
            <a:spLocks noGrp="1"/>
          </p:cNvSpPr>
          <p:nvPr>
            <p:ph type="pic" sz="quarter" idx="30" hasCustomPrompt="1"/>
          </p:nvPr>
        </p:nvSpPr>
        <p:spPr>
          <a:xfrm>
            <a:off x="4690064" y="1398610"/>
            <a:ext cx="2980794" cy="170226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 name="長方形 17">
            <a:extLst>
              <a:ext uri="{FF2B5EF4-FFF2-40B4-BE49-F238E27FC236}">
                <a16:creationId xmlns:a16="http://schemas.microsoft.com/office/drawing/2014/main" id="{0E82D666-CD35-6153-0144-773498824055}"/>
              </a:ext>
            </a:extLst>
          </p:cNvPr>
          <p:cNvSpPr/>
          <p:nvPr userDrawn="1"/>
        </p:nvSpPr>
        <p:spPr>
          <a:xfrm>
            <a:off x="851345" y="3969071"/>
            <a:ext cx="3222695" cy="1901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 name="図プレースホルダー 33">
            <a:extLst>
              <a:ext uri="{FF2B5EF4-FFF2-40B4-BE49-F238E27FC236}">
                <a16:creationId xmlns:a16="http://schemas.microsoft.com/office/drawing/2014/main" id="{B9205105-195C-5AFD-945A-542FD82528BC}"/>
              </a:ext>
            </a:extLst>
          </p:cNvPr>
          <p:cNvSpPr>
            <a:spLocks noGrp="1"/>
          </p:cNvSpPr>
          <p:nvPr>
            <p:ph type="pic" sz="quarter" idx="31" hasCustomPrompt="1"/>
          </p:nvPr>
        </p:nvSpPr>
        <p:spPr>
          <a:xfrm>
            <a:off x="972295" y="4056352"/>
            <a:ext cx="2980794" cy="170226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6" name="テキスト プレースホルダー 39">
            <a:extLst>
              <a:ext uri="{FF2B5EF4-FFF2-40B4-BE49-F238E27FC236}">
                <a16:creationId xmlns:a16="http://schemas.microsoft.com/office/drawing/2014/main" id="{525D1241-5988-D4E3-92E5-249F3FCD1A24}"/>
              </a:ext>
            </a:extLst>
          </p:cNvPr>
          <p:cNvSpPr>
            <a:spLocks noGrp="1"/>
          </p:cNvSpPr>
          <p:nvPr>
            <p:ph type="body" sz="quarter" idx="32" hasCustomPrompt="1"/>
          </p:nvPr>
        </p:nvSpPr>
        <p:spPr>
          <a:xfrm>
            <a:off x="817074" y="6050641"/>
            <a:ext cx="3256965" cy="547008"/>
          </a:xfrm>
        </p:spPr>
        <p:txBody>
          <a:bodyPr rtlCol="0" anchor="t">
            <a:noAutofit/>
          </a:bodyPr>
          <a:lstStyle>
            <a:lvl1pPr marL="0" indent="0" algn="ctr">
              <a:buNone/>
              <a:defRPr sz="2000" b="1">
                <a:solidFill>
                  <a:schemeClr val="accent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7" name="長方形 20">
            <a:extLst>
              <a:ext uri="{FF2B5EF4-FFF2-40B4-BE49-F238E27FC236}">
                <a16:creationId xmlns:a16="http://schemas.microsoft.com/office/drawing/2014/main" id="{5D32B4B3-827A-D4DB-0BF5-86265843F865}"/>
              </a:ext>
            </a:extLst>
          </p:cNvPr>
          <p:cNvSpPr/>
          <p:nvPr userDrawn="1"/>
        </p:nvSpPr>
        <p:spPr>
          <a:xfrm>
            <a:off x="4575424" y="3956431"/>
            <a:ext cx="3210074" cy="1914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テキスト プレースホルダー 39">
            <a:extLst>
              <a:ext uri="{FF2B5EF4-FFF2-40B4-BE49-F238E27FC236}">
                <a16:creationId xmlns:a16="http://schemas.microsoft.com/office/drawing/2014/main" id="{D73F57CC-2BE6-76CF-06D5-79A0CE18B154}"/>
              </a:ext>
            </a:extLst>
          </p:cNvPr>
          <p:cNvSpPr>
            <a:spLocks noGrp="1"/>
          </p:cNvSpPr>
          <p:nvPr>
            <p:ph type="body" sz="quarter" idx="33" hasCustomPrompt="1"/>
          </p:nvPr>
        </p:nvSpPr>
        <p:spPr>
          <a:xfrm>
            <a:off x="4575424" y="6050641"/>
            <a:ext cx="3210074" cy="547008"/>
          </a:xfrm>
        </p:spPr>
        <p:txBody>
          <a:bodyPr rtlCol="0" anchor="t">
            <a:noAutofit/>
          </a:bodyPr>
          <a:lstStyle>
            <a:lvl1pPr marL="0" indent="0" algn="ctr">
              <a:buNone/>
              <a:defRPr sz="20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9" name="図プレースホルダー 33">
            <a:extLst>
              <a:ext uri="{FF2B5EF4-FFF2-40B4-BE49-F238E27FC236}">
                <a16:creationId xmlns:a16="http://schemas.microsoft.com/office/drawing/2014/main" id="{8FD28C04-A1BA-A99C-5AC4-97144937A671}"/>
              </a:ext>
            </a:extLst>
          </p:cNvPr>
          <p:cNvSpPr>
            <a:spLocks noGrp="1"/>
          </p:cNvSpPr>
          <p:nvPr>
            <p:ph type="pic" sz="quarter" idx="34" hasCustomPrompt="1"/>
          </p:nvPr>
        </p:nvSpPr>
        <p:spPr>
          <a:xfrm>
            <a:off x="4690064" y="4069286"/>
            <a:ext cx="2980794" cy="170226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0" name="長方形 21">
            <a:extLst>
              <a:ext uri="{FF2B5EF4-FFF2-40B4-BE49-F238E27FC236}">
                <a16:creationId xmlns:a16="http://schemas.microsoft.com/office/drawing/2014/main" id="{B3662D72-2372-9723-CEA1-2071703A6D05}"/>
              </a:ext>
            </a:extLst>
          </p:cNvPr>
          <p:cNvSpPr/>
          <p:nvPr userDrawn="1"/>
        </p:nvSpPr>
        <p:spPr>
          <a:xfrm>
            <a:off x="8308826" y="3955736"/>
            <a:ext cx="3210074" cy="19146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図プレースホルダー 33">
            <a:extLst>
              <a:ext uri="{FF2B5EF4-FFF2-40B4-BE49-F238E27FC236}">
                <a16:creationId xmlns:a16="http://schemas.microsoft.com/office/drawing/2014/main" id="{5A6231CB-F626-16CA-2A9B-BD293C0F3040}"/>
              </a:ext>
            </a:extLst>
          </p:cNvPr>
          <p:cNvSpPr>
            <a:spLocks noGrp="1"/>
          </p:cNvSpPr>
          <p:nvPr>
            <p:ph type="pic" sz="quarter" idx="35" hasCustomPrompt="1"/>
          </p:nvPr>
        </p:nvSpPr>
        <p:spPr>
          <a:xfrm>
            <a:off x="8423466" y="4056352"/>
            <a:ext cx="2980794" cy="1714508"/>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2" name="テキスト プレースホルダー 39">
            <a:extLst>
              <a:ext uri="{FF2B5EF4-FFF2-40B4-BE49-F238E27FC236}">
                <a16:creationId xmlns:a16="http://schemas.microsoft.com/office/drawing/2014/main" id="{F18DE65A-D5C5-BE90-4154-E0B60190A6E4}"/>
              </a:ext>
            </a:extLst>
          </p:cNvPr>
          <p:cNvSpPr>
            <a:spLocks noGrp="1"/>
          </p:cNvSpPr>
          <p:nvPr>
            <p:ph type="body" sz="quarter" idx="36" hasCustomPrompt="1"/>
          </p:nvPr>
        </p:nvSpPr>
        <p:spPr>
          <a:xfrm>
            <a:off x="8308826" y="6044020"/>
            <a:ext cx="3210074" cy="553629"/>
          </a:xfrm>
        </p:spPr>
        <p:txBody>
          <a:bodyPr rtlCol="0" anchor="t">
            <a:noAutofit/>
          </a:bodyPr>
          <a:lstStyle>
            <a:lvl1pPr marL="0" indent="0" algn="ctr">
              <a:buNone/>
              <a:defRPr sz="2000" b="1">
                <a:solidFill>
                  <a:schemeClr val="accent4"/>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13" name="スライド番号プレースホルダー 5">
            <a:extLst>
              <a:ext uri="{FF2B5EF4-FFF2-40B4-BE49-F238E27FC236}">
                <a16:creationId xmlns:a16="http://schemas.microsoft.com/office/drawing/2014/main" id="{31123DDE-67DD-52EE-6452-7E690A18206A}"/>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923774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タイトルのみ">
    <p:spTree>
      <p:nvGrpSpPr>
        <p:cNvPr id="1" name=""/>
        <p:cNvGrpSpPr/>
        <p:nvPr/>
      </p:nvGrpSpPr>
      <p:grpSpPr>
        <a:xfrm>
          <a:off x="0" y="0"/>
          <a:ext cx="0" cy="0"/>
          <a:chOff x="0" y="0"/>
          <a:chExt cx="0" cy="0"/>
        </a:xfrm>
      </p:grpSpPr>
      <p:sp>
        <p:nvSpPr>
          <p:cNvPr id="23" name="長方形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6" name="長方形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7" name="長方形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2" name="長方形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クリックしてマスター タイトルのスタイルを編集する</a:t>
            </a:r>
          </a:p>
        </p:txBody>
      </p:sp>
      <p:sp>
        <p:nvSpPr>
          <p:cNvPr id="17" name="スライド番号プレースホルダー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lvl1pPr>
              <a:defRPr>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図プレースホルダー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467420" y="1522949"/>
            <a:ext cx="2494721" cy="2226366"/>
          </a:xfrm>
        </p:spPr>
        <p:txBody>
          <a:bodyPr rtlCol="0">
            <a:normAutofit/>
          </a:bodyPr>
          <a:lstStyle>
            <a:lvl1pPr marL="0" indent="0" algn="ctr">
              <a:buNone/>
              <a:defRPr sz="16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8" name="図プレースホルダー 33">
            <a:extLst>
              <a:ext uri="{FF2B5EF4-FFF2-40B4-BE49-F238E27FC236}">
                <a16:creationId xmlns:a16="http://schemas.microsoft.com/office/drawing/2014/main" id="{85BB27A3-DB87-46F4-8CA4-3C04A088E787}"/>
              </a:ext>
            </a:extLst>
          </p:cNvPr>
          <p:cNvSpPr>
            <a:spLocks noGrp="1"/>
          </p:cNvSpPr>
          <p:nvPr>
            <p:ph type="pic" sz="quarter" idx="21" hasCustomPrompt="1"/>
          </p:nvPr>
        </p:nvSpPr>
        <p:spPr>
          <a:xfrm>
            <a:off x="3412045" y="1522949"/>
            <a:ext cx="2494721" cy="2226366"/>
          </a:xfrm>
        </p:spPr>
        <p:txBody>
          <a:bodyPr rtlCol="0">
            <a:normAutofit/>
          </a:bodyPr>
          <a:lstStyle>
            <a:lvl1pPr marL="0" indent="0" algn="ctr">
              <a:buNone/>
              <a:defRPr sz="16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9" name="図プレースホルダー 33">
            <a:extLst>
              <a:ext uri="{FF2B5EF4-FFF2-40B4-BE49-F238E27FC236}">
                <a16:creationId xmlns:a16="http://schemas.microsoft.com/office/drawing/2014/main" id="{F356E399-83ED-4937-A1CC-F591866C0E8C}"/>
              </a:ext>
            </a:extLst>
          </p:cNvPr>
          <p:cNvSpPr>
            <a:spLocks noGrp="1"/>
          </p:cNvSpPr>
          <p:nvPr>
            <p:ph type="pic" sz="quarter" idx="22" hasCustomPrompt="1"/>
          </p:nvPr>
        </p:nvSpPr>
        <p:spPr>
          <a:xfrm>
            <a:off x="6356669" y="1522949"/>
            <a:ext cx="2494721" cy="2226366"/>
          </a:xfrm>
        </p:spPr>
        <p:txBody>
          <a:bodyPr rtlCol="0">
            <a:normAutofit/>
          </a:bodyPr>
          <a:lstStyle>
            <a:lvl1pPr marL="0" indent="0" algn="ctr">
              <a:buNone/>
              <a:defRPr sz="16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0" name="図プレースホルダー 33">
            <a:extLst>
              <a:ext uri="{FF2B5EF4-FFF2-40B4-BE49-F238E27FC236}">
                <a16:creationId xmlns:a16="http://schemas.microsoft.com/office/drawing/2014/main" id="{0967254B-CF1D-4F0D-A7F6-EC4E117B7509}"/>
              </a:ext>
            </a:extLst>
          </p:cNvPr>
          <p:cNvSpPr>
            <a:spLocks noGrp="1"/>
          </p:cNvSpPr>
          <p:nvPr>
            <p:ph type="pic" sz="quarter" idx="23" hasCustomPrompt="1"/>
          </p:nvPr>
        </p:nvSpPr>
        <p:spPr>
          <a:xfrm>
            <a:off x="9301294" y="1522949"/>
            <a:ext cx="2494721" cy="2226366"/>
          </a:xfrm>
        </p:spPr>
        <p:txBody>
          <a:bodyPr rtlCol="0">
            <a:normAutofit/>
          </a:bodyPr>
          <a:lstStyle>
            <a:lvl1pPr marL="0" indent="0" algn="ctr">
              <a:buNone/>
              <a:defRPr sz="16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1" name="テキスト プレースホルダー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rtlCol="0" anchor="t">
            <a:noAutofit/>
          </a:bodyPr>
          <a:lstStyle>
            <a:lvl1pPr marL="0" indent="0" algn="ctr">
              <a:buNone/>
              <a:defRPr sz="2000" b="1">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3" name="テキスト プレースホルダー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rtlCol="0" anchor="t">
            <a:noAutofit/>
          </a:bodyPr>
          <a:lstStyle>
            <a:lvl1pPr marL="0" indent="0" algn="ctr">
              <a:buNone/>
              <a:defRPr sz="1600" b="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7" name="テキスト プレースホルダー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rtlCol="0" anchor="t">
            <a:noAutofit/>
          </a:bodyPr>
          <a:lstStyle>
            <a:lvl1pPr marL="0" indent="0" algn="ctr">
              <a:buNone/>
              <a:defRPr sz="2000" b="1">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8" name="テキスト プレースホルダー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rtlCol="0" anchor="t">
            <a:noAutofit/>
          </a:bodyPr>
          <a:lstStyle>
            <a:lvl1pPr marL="0" indent="0" algn="ctr">
              <a:buNone/>
              <a:defRPr sz="1600" b="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0" name="テキスト プレースホルダー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rtlCol="0" anchor="t">
            <a:noAutofit/>
          </a:bodyPr>
          <a:lstStyle>
            <a:lvl1pPr marL="0" indent="0" algn="ctr">
              <a:buNone/>
              <a:defRPr sz="2000" b="1">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1" name="テキスト プレースホルダー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rtlCol="0" anchor="t">
            <a:noAutofit/>
          </a:bodyPr>
          <a:lstStyle>
            <a:lvl1pPr marL="0" indent="0" algn="ctr">
              <a:buNone/>
              <a:defRPr sz="1600" b="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2" name="テキスト プレースホルダー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rtlCol="0" anchor="t">
            <a:noAutofit/>
          </a:bodyPr>
          <a:lstStyle>
            <a:lvl1pPr marL="0" indent="0" algn="ctr">
              <a:buNone/>
              <a:defRPr sz="2000" b="1">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4" name="テキスト プレースホルダー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rtlCol="0" anchor="t">
            <a:noAutofit/>
          </a:bodyPr>
          <a:lstStyle>
            <a:lvl1pPr marL="0" indent="0" algn="ctr">
              <a:buNone/>
              <a:defRPr sz="1600" b="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Tree>
    <p:extLst>
      <p:ext uri="{BB962C8B-B14F-4D97-AF65-F5344CB8AC3E}">
        <p14:creationId xmlns:p14="http://schemas.microsoft.com/office/powerpoint/2010/main" val="565382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グラフ プレースホルダー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4900613" y="1233488"/>
            <a:ext cx="6991350" cy="4967287"/>
          </a:xfrm>
        </p:spPr>
        <p:txBody>
          <a:bodyPr rtlCol="0">
            <a:normAutofit/>
          </a:bodyPr>
          <a:lstStyle>
            <a:lvl1pPr marL="0" indent="0" algn="ctr">
              <a:buNone/>
              <a:defRPr sz="2000">
                <a:latin typeface="Meiryo UI" panose="020B0604030504040204" pitchFamily="50" charset="-128"/>
                <a:ea typeface="Meiryo UI" panose="020B0604030504040204" pitchFamily="50" charset="-128"/>
              </a:defRPr>
            </a:lvl1pPr>
          </a:lstStyle>
          <a:p>
            <a:pPr rtl="0"/>
            <a:r>
              <a:rPr lang="ja-JP" altLang="en-US" noProof="0"/>
              <a:t>アイコンをクリックしてグラフを追加</a:t>
            </a:r>
          </a:p>
        </p:txBody>
      </p:sp>
      <p:sp>
        <p:nvSpPr>
          <p:cNvPr id="25" name="長方形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 name="テキスト プレースホルダー 5">
            <a:extLst>
              <a:ext uri="{FF2B5EF4-FFF2-40B4-BE49-F238E27FC236}">
                <a16:creationId xmlns:a16="http://schemas.microsoft.com/office/drawing/2014/main" id="{9867FAC3-5109-4D5D-8105-FC48313396C4}"/>
              </a:ext>
            </a:extLst>
          </p:cNvPr>
          <p:cNvSpPr>
            <a:spLocks noGrp="1"/>
          </p:cNvSpPr>
          <p:nvPr>
            <p:ph type="body" sz="quarter" idx="14" hasCustomPrompt="1"/>
          </p:nvPr>
        </p:nvSpPr>
        <p:spPr>
          <a:xfrm>
            <a:off x="546100" y="1450975"/>
            <a:ext cx="4065588" cy="4552950"/>
          </a:xfrm>
        </p:spPr>
        <p:txBody>
          <a:bodyPr rtlCol="0">
            <a:normAutofit/>
          </a:bodyPr>
          <a:lstStyle>
            <a:lvl1pPr>
              <a:defRPr sz="2400">
                <a:solidFill>
                  <a:schemeClr val="bg1"/>
                </a:solidFill>
                <a:latin typeface="Meiryo UI" panose="020B0604030504040204" pitchFamily="50" charset="-128"/>
                <a:ea typeface="Meiryo UI" panose="020B0604030504040204" pitchFamily="50" charset="-128"/>
              </a:defRPr>
            </a:lvl1pPr>
            <a:lvl2pPr>
              <a:defRPr sz="2000">
                <a:solidFill>
                  <a:schemeClr val="bg1"/>
                </a:solidFill>
                <a:latin typeface="Meiryo UI" panose="020B0604030504040204" pitchFamily="50" charset="-128"/>
                <a:ea typeface="Meiryo UI" panose="020B0604030504040204" pitchFamily="50" charset="-128"/>
              </a:defRPr>
            </a:lvl2pPr>
            <a:lvl3pPr>
              <a:defRPr sz="1800">
                <a:solidFill>
                  <a:schemeClr val="bg1"/>
                </a:solidFill>
                <a:latin typeface="Meiryo UI" panose="020B0604030504040204" pitchFamily="50" charset="-128"/>
                <a:ea typeface="Meiryo UI" panose="020B0604030504040204" pitchFamily="50" charset="-128"/>
              </a:defRPr>
            </a:lvl3pPr>
            <a:lvl4pPr>
              <a:defRPr sz="1600">
                <a:solidFill>
                  <a:schemeClr val="bg1"/>
                </a:solidFill>
                <a:latin typeface="Meiryo UI" panose="020B0604030504040204" pitchFamily="50" charset="-128"/>
                <a:ea typeface="Meiryo UI" panose="020B0604030504040204" pitchFamily="50" charset="-128"/>
              </a:defRPr>
            </a:lvl4pPr>
            <a:lvl5pPr>
              <a:defRPr sz="16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3" name="スライド番号プレースホルダー 5">
            <a:extLst>
              <a:ext uri="{FF2B5EF4-FFF2-40B4-BE49-F238E27FC236}">
                <a16:creationId xmlns:a16="http://schemas.microsoft.com/office/drawing/2014/main" id="{54942557-2E0F-309C-ED05-C6252C318CAE}"/>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0596796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グラフ プレースホルダー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371475" y="1233488"/>
            <a:ext cx="11520488" cy="4967287"/>
          </a:xfrm>
        </p:spPr>
        <p:txBody>
          <a:bodyPr rtlCol="0">
            <a:normAutofit/>
          </a:bodyPr>
          <a:lstStyle>
            <a:lvl1pPr marL="0" indent="0" algn="ctr">
              <a:buNone/>
              <a:defRPr sz="2000"/>
            </a:lvl1pPr>
          </a:lstStyle>
          <a:p>
            <a:pPr rtl="0"/>
            <a:r>
              <a:rPr lang="ja-JP" altLang="en-US" noProof="0"/>
              <a:t>アイコンをクリックしてグラフを追加</a:t>
            </a:r>
          </a:p>
        </p:txBody>
      </p:sp>
      <p:sp>
        <p:nvSpPr>
          <p:cNvPr id="3" name="スライド番号プレースホルダー 5">
            <a:extLst>
              <a:ext uri="{FF2B5EF4-FFF2-40B4-BE49-F238E27FC236}">
                <a16:creationId xmlns:a16="http://schemas.microsoft.com/office/drawing/2014/main" id="{487CACE5-C5B1-A286-4CFA-ECAB8EA92793}"/>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589529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グラフ プレースホルダー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371475" y="1233488"/>
            <a:ext cx="7450621" cy="4967287"/>
          </a:xfrm>
        </p:spPr>
        <p:txBody>
          <a:bodyPr rtlCol="0">
            <a:normAutofit/>
          </a:bodyPr>
          <a:lstStyle>
            <a:lvl1pPr marL="0" indent="0" algn="ctr">
              <a:buNone/>
              <a:defRPr sz="2000"/>
            </a:lvl1pPr>
          </a:lstStyle>
          <a:p>
            <a:pPr rtl="0"/>
            <a:r>
              <a:rPr lang="ja-JP" altLang="en-US" noProof="0"/>
              <a:t>アイコンをクリックしてグラフを追加</a:t>
            </a:r>
          </a:p>
        </p:txBody>
      </p:sp>
      <p:sp>
        <p:nvSpPr>
          <p:cNvPr id="5" name="図プレースホルダー 4">
            <a:extLst>
              <a:ext uri="{FF2B5EF4-FFF2-40B4-BE49-F238E27FC236}">
                <a16:creationId xmlns:a16="http://schemas.microsoft.com/office/drawing/2014/main" id="{F1D1D3DC-359F-47D3-A498-6E5DEF615BD3}"/>
              </a:ext>
            </a:extLst>
          </p:cNvPr>
          <p:cNvSpPr>
            <a:spLocks noGrp="1"/>
          </p:cNvSpPr>
          <p:nvPr>
            <p:ph type="pic" sz="quarter" idx="14" hasCustomPrompt="1"/>
          </p:nvPr>
        </p:nvSpPr>
        <p:spPr>
          <a:xfrm>
            <a:off x="7940675" y="1233488"/>
            <a:ext cx="3951288" cy="4967287"/>
          </a:xfrm>
        </p:spPr>
        <p:txBody>
          <a:bodyPr rtlCol="0">
            <a:normAutofit/>
          </a:bodyPr>
          <a:lstStyle>
            <a:lvl1pPr marL="0" indent="0" algn="ctr">
              <a:buNone/>
              <a:defRPr sz="2000"/>
            </a:lvl1pPr>
          </a:lstStyle>
          <a:p>
            <a:pPr rtl="0"/>
            <a:r>
              <a:rPr lang="ja-JP" altLang="en-US" noProof="0"/>
              <a:t>アイコンをクリックして画像を追加</a:t>
            </a:r>
          </a:p>
        </p:txBody>
      </p:sp>
      <p:sp>
        <p:nvSpPr>
          <p:cNvPr id="3" name="スライド番号プレースホルダー 5">
            <a:extLst>
              <a:ext uri="{FF2B5EF4-FFF2-40B4-BE49-F238E27FC236}">
                <a16:creationId xmlns:a16="http://schemas.microsoft.com/office/drawing/2014/main" id="{DA9C25FB-A1A9-C8F5-C411-99AECA587A5A}"/>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8405930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グラフ プレースホルダー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381415" y="1233488"/>
            <a:ext cx="5512490" cy="4967287"/>
          </a:xfrm>
        </p:spPr>
        <p:txBody>
          <a:bodyPr rtlCol="0">
            <a:normAutofit/>
          </a:bodyPr>
          <a:lstStyle>
            <a:lvl1pPr marL="0" indent="0" algn="ctr">
              <a:buNone/>
              <a:defRPr sz="2000"/>
            </a:lvl1pPr>
          </a:lstStyle>
          <a:p>
            <a:pPr rtl="0"/>
            <a:r>
              <a:rPr lang="ja-JP" altLang="en-US" noProof="0"/>
              <a:t>アイコンをクリックしてグラフを追加</a:t>
            </a:r>
          </a:p>
        </p:txBody>
      </p:sp>
      <p:sp>
        <p:nvSpPr>
          <p:cNvPr id="7" name="グラフ プレースホルダー 3">
            <a:extLst>
              <a:ext uri="{FF2B5EF4-FFF2-40B4-BE49-F238E27FC236}">
                <a16:creationId xmlns:a16="http://schemas.microsoft.com/office/drawing/2014/main" id="{6750280A-6976-42F9-B984-8601DD1972DC}"/>
              </a:ext>
            </a:extLst>
          </p:cNvPr>
          <p:cNvSpPr>
            <a:spLocks noGrp="1"/>
          </p:cNvSpPr>
          <p:nvPr>
            <p:ph type="chart" sz="quarter" idx="14" hasCustomPrompt="1"/>
          </p:nvPr>
        </p:nvSpPr>
        <p:spPr>
          <a:xfrm>
            <a:off x="6379473" y="1233488"/>
            <a:ext cx="5512490" cy="4967287"/>
          </a:xfrm>
        </p:spPr>
        <p:txBody>
          <a:bodyPr rtlCol="0">
            <a:normAutofit/>
          </a:bodyPr>
          <a:lstStyle>
            <a:lvl1pPr marL="0" indent="0" algn="ctr">
              <a:buNone/>
              <a:defRPr sz="2000"/>
            </a:lvl1pPr>
          </a:lstStyle>
          <a:p>
            <a:pPr rtl="0"/>
            <a:r>
              <a:rPr lang="ja-JP" altLang="en-US" noProof="0"/>
              <a:t>アイコンをクリックしてグラフを追加</a:t>
            </a:r>
          </a:p>
        </p:txBody>
      </p:sp>
      <p:cxnSp>
        <p:nvCxnSpPr>
          <p:cNvPr id="6" name="直線​​コネクタ(S)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F218FD90-12B3-C357-1618-9DBBFEC733A7}"/>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57739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5" name="長方形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 name="長方形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図プレースホルダー 8">
            <a:extLst>
              <a:ext uri="{FF2B5EF4-FFF2-40B4-BE49-F238E27FC236}">
                <a16:creationId xmlns:a16="http://schemas.microsoft.com/office/drawing/2014/main" id="{2D02598E-521E-41CD-B068-134834CFF4FF}"/>
              </a:ext>
            </a:extLst>
          </p:cNvPr>
          <p:cNvSpPr>
            <a:spLocks noGrp="1"/>
          </p:cNvSpPr>
          <p:nvPr userDrawn="1">
            <p:ph type="pic" sz="quarter" idx="10" hasCustomPrompt="1"/>
          </p:nvPr>
        </p:nvSpPr>
        <p:spPr>
          <a:xfrm>
            <a:off x="371476" y="278606"/>
            <a:ext cx="11520487" cy="3150394"/>
          </a:xfrm>
          <a:solidFill>
            <a:schemeClr val="bg1">
              <a:lumMod val="95000"/>
            </a:schemeClr>
          </a:solidFill>
        </p:spPr>
        <p:txBody>
          <a:bodyPr rtlCol="0">
            <a:normAutofit/>
          </a:bodyPr>
          <a:lstStyle>
            <a:lvl1pPr marL="0" indent="0"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4" name="長方形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rtlCol="0" anchor="ctr">
            <a:normAutofit/>
          </a:bodyPr>
          <a:lstStyle>
            <a:lvl1pPr algn="ctr">
              <a:defRPr sz="5400">
                <a:solidFill>
                  <a:schemeClr val="accent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A951C9A4-8764-4CB3-AC26-C957C0E84BCD}"/>
              </a:ext>
            </a:extLst>
          </p:cNvPr>
          <p:cNvSpPr>
            <a:spLocks noGrp="1"/>
          </p:cNvSpPr>
          <p:nvPr userDrawn="1">
            <p:ph type="subTitle" idx="1" hasCustomPrompt="1"/>
          </p:nvPr>
        </p:nvSpPr>
        <p:spPr>
          <a:xfrm>
            <a:off x="1510507" y="5130801"/>
            <a:ext cx="9242424" cy="533400"/>
          </a:xfrm>
        </p:spPr>
        <p:txBody>
          <a:bodyPr rtlCol="0"/>
          <a:lstStyle>
            <a:lvl1pPr marL="0" indent="0" algn="ctr">
              <a:buNone/>
              <a:defRPr sz="2400">
                <a:solidFill>
                  <a:schemeClr val="tx1"/>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クリックしてマスター サブタイトルのスタイルを編集します</a:t>
            </a:r>
          </a:p>
        </p:txBody>
      </p:sp>
    </p:spTree>
    <p:extLst>
      <p:ext uri="{BB962C8B-B14F-4D97-AF65-F5344CB8AC3E}">
        <p14:creationId xmlns:p14="http://schemas.microsoft.com/office/powerpoint/2010/main" val="2928379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グラフ プレースホルダー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510622" y="1362696"/>
            <a:ext cx="5552246" cy="2294899"/>
          </a:xfrm>
        </p:spPr>
        <p:txBody>
          <a:bodyPr rtlCol="0">
            <a:normAutofit/>
          </a:bodyPr>
          <a:lstStyle>
            <a:lvl1pPr marL="0" indent="0" algn="ctr">
              <a:buNone/>
              <a:defRPr sz="2000"/>
            </a:lvl1pPr>
          </a:lstStyle>
          <a:p>
            <a:pPr rtl="0"/>
            <a:r>
              <a:rPr lang="ja-JP" altLang="en-US" noProof="0"/>
              <a:t>アイコンをクリックしてグラフを追加</a:t>
            </a:r>
          </a:p>
        </p:txBody>
      </p:sp>
      <p:sp>
        <p:nvSpPr>
          <p:cNvPr id="9" name="グラフ プレースホルダー 3">
            <a:extLst>
              <a:ext uri="{FF2B5EF4-FFF2-40B4-BE49-F238E27FC236}">
                <a16:creationId xmlns:a16="http://schemas.microsoft.com/office/drawing/2014/main" id="{3CC4F2FB-E360-40E2-BDA5-455EB243C216}"/>
              </a:ext>
            </a:extLst>
          </p:cNvPr>
          <p:cNvSpPr>
            <a:spLocks noGrp="1"/>
          </p:cNvSpPr>
          <p:nvPr>
            <p:ph type="chart" sz="quarter" idx="14" hasCustomPrompt="1"/>
          </p:nvPr>
        </p:nvSpPr>
        <p:spPr>
          <a:xfrm>
            <a:off x="500682" y="3781218"/>
            <a:ext cx="5552246" cy="2294899"/>
          </a:xfrm>
        </p:spPr>
        <p:txBody>
          <a:bodyPr rtlCol="0">
            <a:normAutofit/>
          </a:bodyPr>
          <a:lstStyle>
            <a:lvl1pPr marL="0" indent="0" algn="ctr">
              <a:buNone/>
              <a:defRPr sz="2000"/>
            </a:lvl1pPr>
          </a:lstStyle>
          <a:p>
            <a:pPr rtl="0"/>
            <a:r>
              <a:rPr lang="ja-JP" altLang="en-US" noProof="0"/>
              <a:t>アイコンをクリックしてグラフを追加</a:t>
            </a:r>
          </a:p>
        </p:txBody>
      </p:sp>
      <p:sp>
        <p:nvSpPr>
          <p:cNvPr id="10" name="グラフ プレースホルダー 3">
            <a:extLst>
              <a:ext uri="{FF2B5EF4-FFF2-40B4-BE49-F238E27FC236}">
                <a16:creationId xmlns:a16="http://schemas.microsoft.com/office/drawing/2014/main" id="{6373EAFD-6648-4861-97FB-A3961B86C814}"/>
              </a:ext>
            </a:extLst>
          </p:cNvPr>
          <p:cNvSpPr>
            <a:spLocks noGrp="1"/>
          </p:cNvSpPr>
          <p:nvPr>
            <p:ph type="chart" sz="quarter" idx="15" hasCustomPrompt="1"/>
          </p:nvPr>
        </p:nvSpPr>
        <p:spPr>
          <a:xfrm>
            <a:off x="6208643" y="1367561"/>
            <a:ext cx="5552246" cy="2294899"/>
          </a:xfrm>
        </p:spPr>
        <p:txBody>
          <a:bodyPr rtlCol="0">
            <a:normAutofit/>
          </a:bodyPr>
          <a:lstStyle>
            <a:lvl1pPr marL="0" indent="0" algn="ctr">
              <a:buNone/>
              <a:defRPr sz="2000"/>
            </a:lvl1pPr>
          </a:lstStyle>
          <a:p>
            <a:pPr rtl="0"/>
            <a:r>
              <a:rPr lang="ja-JP" altLang="en-US" noProof="0"/>
              <a:t>アイコンをクリックしてグラフを追加</a:t>
            </a:r>
          </a:p>
        </p:txBody>
      </p:sp>
      <p:sp>
        <p:nvSpPr>
          <p:cNvPr id="11" name="グラフ プレースホルダー 3">
            <a:extLst>
              <a:ext uri="{FF2B5EF4-FFF2-40B4-BE49-F238E27FC236}">
                <a16:creationId xmlns:a16="http://schemas.microsoft.com/office/drawing/2014/main" id="{CF0E102C-57E1-46ED-BE41-21C356F42BAD}"/>
              </a:ext>
            </a:extLst>
          </p:cNvPr>
          <p:cNvSpPr>
            <a:spLocks noGrp="1"/>
          </p:cNvSpPr>
          <p:nvPr>
            <p:ph type="chart" sz="quarter" idx="16" hasCustomPrompt="1"/>
          </p:nvPr>
        </p:nvSpPr>
        <p:spPr>
          <a:xfrm>
            <a:off x="6198703" y="3786083"/>
            <a:ext cx="5552246" cy="2294899"/>
          </a:xfrm>
        </p:spPr>
        <p:txBody>
          <a:bodyPr rtlCol="0">
            <a:normAutofit/>
          </a:bodyPr>
          <a:lstStyle>
            <a:lvl1pPr marL="0" indent="0" algn="ctr">
              <a:buNone/>
              <a:defRPr sz="2000"/>
            </a:lvl1pPr>
          </a:lstStyle>
          <a:p>
            <a:pPr rtl="0"/>
            <a:r>
              <a:rPr lang="ja-JP" altLang="en-US" noProof="0"/>
              <a:t>アイコンをクリックしてグラフを追加</a:t>
            </a:r>
          </a:p>
        </p:txBody>
      </p:sp>
      <p:sp>
        <p:nvSpPr>
          <p:cNvPr id="3" name="スライド番号プレースホルダー 5">
            <a:extLst>
              <a:ext uri="{FF2B5EF4-FFF2-40B4-BE49-F238E27FC236}">
                <a16:creationId xmlns:a16="http://schemas.microsoft.com/office/drawing/2014/main" id="{C0ABCDFB-05D8-71F9-3467-B659A936828E}"/>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02084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図プレースホルダー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0" y="0"/>
            <a:ext cx="12192000" cy="6857999"/>
          </a:xfrm>
          <a:solidFill>
            <a:schemeClr val="bg1">
              <a:lumMod val="95000"/>
            </a:schemeClr>
          </a:solidFill>
        </p:spPr>
        <p:txBody>
          <a:bodyPr rtlCol="0">
            <a:normAutofit/>
          </a:bodyPr>
          <a:lstStyle>
            <a:lvl1pPr marL="0" indent="0"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 name="タイトル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rtlCol="0" anchor="ctr">
            <a:normAutofit/>
          </a:bodyPr>
          <a:lstStyle>
            <a:lvl1pPr algn="ctr">
              <a:defRPr sz="11500">
                <a:solidFill>
                  <a:schemeClr val="tx1"/>
                </a:solidFill>
                <a:latin typeface="Meiryo UI" panose="020B0604030504040204" pitchFamily="50" charset="-128"/>
                <a:ea typeface="Meiryo UI" panose="020B0604030504040204" pitchFamily="50" charset="-128"/>
              </a:defRPr>
            </a:lvl1pPr>
          </a:lstStyle>
          <a:p>
            <a:pPr rtl="0"/>
            <a:r>
              <a:rPr lang="ja-JP" altLang="en-US" noProof="0"/>
              <a:t>ありがとうございます</a:t>
            </a:r>
          </a:p>
        </p:txBody>
      </p:sp>
    </p:spTree>
    <p:extLst>
      <p:ext uri="{BB962C8B-B14F-4D97-AF65-F5344CB8AC3E}">
        <p14:creationId xmlns:p14="http://schemas.microsoft.com/office/powerpoint/2010/main" val="2757538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rtlCol="0" anchor="b"/>
          <a:lstStyle>
            <a:lvl1pPr>
              <a:defRPr sz="3200"/>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テキスト プレースホルダー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テキストの書式設定</a:t>
            </a:r>
          </a:p>
        </p:txBody>
      </p:sp>
      <p:sp>
        <p:nvSpPr>
          <p:cNvPr id="5" name="スライド番号プレースホルダー 5">
            <a:extLst>
              <a:ext uri="{FF2B5EF4-FFF2-40B4-BE49-F238E27FC236}">
                <a16:creationId xmlns:a16="http://schemas.microsoft.com/office/drawing/2014/main" id="{E2BA7F06-D48D-19C8-8D3C-F8648C1E775D}"/>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390318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rtlCol="0" anchor="b"/>
          <a:lstStyle>
            <a:lvl1pPr>
              <a:defRPr sz="3200"/>
            </a:lvl1pPr>
          </a:lstStyle>
          <a:p>
            <a:pPr rtl="0"/>
            <a:r>
              <a:rPr lang="ja-JP" altLang="en-US" noProof="0"/>
              <a:t>マスター タイトルの書式設定</a:t>
            </a:r>
          </a:p>
        </p:txBody>
      </p:sp>
      <p:sp>
        <p:nvSpPr>
          <p:cNvPr id="3" name="図プレースホルダー 2">
            <a:extLst>
              <a:ext uri="{FF2B5EF4-FFF2-40B4-BE49-F238E27FC236}">
                <a16:creationId xmlns:a16="http://schemas.microsoft.com/office/drawing/2014/main" id="{8A594C5E-E06C-488C-AC82-331C53B94F1C}"/>
              </a:ext>
            </a:extLst>
          </p:cNvPr>
          <p:cNvSpPr>
            <a:spLocks noGrp="1"/>
          </p:cNvSpPr>
          <p:nvPr>
            <p:ph type="pic" idx="1" hasCustomPrompt="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noProof="0"/>
              <a:t>アイコンをクリックして画像を追加</a:t>
            </a:r>
          </a:p>
        </p:txBody>
      </p:sp>
      <p:sp>
        <p:nvSpPr>
          <p:cNvPr id="4" name="テキスト プレースホルダー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テキストの書式設定</a:t>
            </a:r>
          </a:p>
        </p:txBody>
      </p:sp>
      <p:sp>
        <p:nvSpPr>
          <p:cNvPr id="5" name="スライド番号プレースホルダー 5">
            <a:extLst>
              <a:ext uri="{FF2B5EF4-FFF2-40B4-BE49-F238E27FC236}">
                <a16:creationId xmlns:a16="http://schemas.microsoft.com/office/drawing/2014/main" id="{111BB83C-8026-C726-C746-1771B544D83B}"/>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8034160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8_タイトルのみ">
    <p:spTree>
      <p:nvGrpSpPr>
        <p:cNvPr id="1" name=""/>
        <p:cNvGrpSpPr/>
        <p:nvPr/>
      </p:nvGrpSpPr>
      <p:grpSpPr>
        <a:xfrm>
          <a:off x="0" y="0"/>
          <a:ext cx="0" cy="0"/>
          <a:chOff x="0" y="0"/>
          <a:chExt cx="0" cy="0"/>
        </a:xfrm>
      </p:grpSpPr>
      <p:sp>
        <p:nvSpPr>
          <p:cNvPr id="18" name="長方形 17">
            <a:extLst>
              <a:ext uri="{FF2B5EF4-FFF2-40B4-BE49-F238E27FC236}">
                <a16:creationId xmlns:a16="http://schemas.microsoft.com/office/drawing/2014/main" id="{1DD2DC66-11E4-4714-A8DE-E8AC34D49655}"/>
              </a:ext>
            </a:extLst>
          </p:cNvPr>
          <p:cNvSpPr/>
          <p:nvPr userDrawn="1"/>
        </p:nvSpPr>
        <p:spPr>
          <a:xfrm>
            <a:off x="3144494" y="863501"/>
            <a:ext cx="2707031" cy="1591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図プレースホルダー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3261007" y="956613"/>
            <a:ext cx="2440494" cy="139868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7" name="テキスト プレースホルダー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144494" y="2475480"/>
            <a:ext cx="2707030" cy="380586"/>
          </a:xfrm>
        </p:spPr>
        <p:txBody>
          <a:bodyPr rtlCol="0" anchor="t">
            <a:noAutofit/>
          </a:bodyPr>
          <a:lstStyle>
            <a:lvl1pPr marL="0" indent="0" algn="ctr">
              <a:buNone/>
              <a:defRPr sz="16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13" name="スライド番号プレースホルダー 5">
            <a:extLst>
              <a:ext uri="{FF2B5EF4-FFF2-40B4-BE49-F238E27FC236}">
                <a16:creationId xmlns:a16="http://schemas.microsoft.com/office/drawing/2014/main" id="{31123DDE-67DD-52EE-6452-7E690A18206A}"/>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
        <p:nvSpPr>
          <p:cNvPr id="3" name="長方形 17">
            <a:extLst>
              <a:ext uri="{FF2B5EF4-FFF2-40B4-BE49-F238E27FC236}">
                <a16:creationId xmlns:a16="http://schemas.microsoft.com/office/drawing/2014/main" id="{4F4C5034-9D4F-D779-33C7-3ED938B61D80}"/>
              </a:ext>
            </a:extLst>
          </p:cNvPr>
          <p:cNvSpPr/>
          <p:nvPr userDrawn="1"/>
        </p:nvSpPr>
        <p:spPr>
          <a:xfrm>
            <a:off x="960783" y="2753516"/>
            <a:ext cx="2707031" cy="15917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33">
            <a:extLst>
              <a:ext uri="{FF2B5EF4-FFF2-40B4-BE49-F238E27FC236}">
                <a16:creationId xmlns:a16="http://schemas.microsoft.com/office/drawing/2014/main" id="{01678DB5-20A0-87DC-E8FF-8A7D097D5F15}"/>
              </a:ext>
            </a:extLst>
          </p:cNvPr>
          <p:cNvSpPr>
            <a:spLocks noGrp="1"/>
          </p:cNvSpPr>
          <p:nvPr>
            <p:ph type="pic" sz="quarter" idx="51" hasCustomPrompt="1"/>
          </p:nvPr>
        </p:nvSpPr>
        <p:spPr>
          <a:xfrm>
            <a:off x="1077296" y="2846628"/>
            <a:ext cx="2440494" cy="139868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5" name="テキスト プレースホルダー 39">
            <a:extLst>
              <a:ext uri="{FF2B5EF4-FFF2-40B4-BE49-F238E27FC236}">
                <a16:creationId xmlns:a16="http://schemas.microsoft.com/office/drawing/2014/main" id="{BD4F16FD-97B8-735E-90A2-F97553AC8E40}"/>
              </a:ext>
            </a:extLst>
          </p:cNvPr>
          <p:cNvSpPr>
            <a:spLocks noGrp="1"/>
          </p:cNvSpPr>
          <p:nvPr>
            <p:ph type="body" sz="quarter" idx="52" hasCustomPrompt="1"/>
          </p:nvPr>
        </p:nvSpPr>
        <p:spPr>
          <a:xfrm>
            <a:off x="960783" y="4354510"/>
            <a:ext cx="2707030" cy="380586"/>
          </a:xfrm>
        </p:spPr>
        <p:txBody>
          <a:bodyPr rtlCol="0" anchor="t">
            <a:noAutofit/>
          </a:bodyPr>
          <a:lstStyle>
            <a:lvl1pPr marL="0" indent="0" algn="ctr">
              <a:buNone/>
              <a:defRPr sz="16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6" name="長方形 17">
            <a:extLst>
              <a:ext uri="{FF2B5EF4-FFF2-40B4-BE49-F238E27FC236}">
                <a16:creationId xmlns:a16="http://schemas.microsoft.com/office/drawing/2014/main" id="{9E07BBF9-CB70-99CE-CE58-36CFF9BAFC84}"/>
              </a:ext>
            </a:extLst>
          </p:cNvPr>
          <p:cNvSpPr/>
          <p:nvPr userDrawn="1"/>
        </p:nvSpPr>
        <p:spPr>
          <a:xfrm>
            <a:off x="3144494" y="4706434"/>
            <a:ext cx="2707031" cy="15917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 name="図プレースホルダー 33">
            <a:extLst>
              <a:ext uri="{FF2B5EF4-FFF2-40B4-BE49-F238E27FC236}">
                <a16:creationId xmlns:a16="http://schemas.microsoft.com/office/drawing/2014/main" id="{0ADA40D7-D0F1-8F94-4AE3-47C0134D6085}"/>
              </a:ext>
            </a:extLst>
          </p:cNvPr>
          <p:cNvSpPr>
            <a:spLocks noGrp="1"/>
          </p:cNvSpPr>
          <p:nvPr>
            <p:ph type="pic" sz="quarter" idx="53" hasCustomPrompt="1"/>
          </p:nvPr>
        </p:nvSpPr>
        <p:spPr>
          <a:xfrm>
            <a:off x="3261007" y="4799546"/>
            <a:ext cx="2440494" cy="139868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8" name="テキスト プレースホルダー 39">
            <a:extLst>
              <a:ext uri="{FF2B5EF4-FFF2-40B4-BE49-F238E27FC236}">
                <a16:creationId xmlns:a16="http://schemas.microsoft.com/office/drawing/2014/main" id="{372F01BB-3ED9-A538-4D51-2F495E1CC706}"/>
              </a:ext>
            </a:extLst>
          </p:cNvPr>
          <p:cNvSpPr>
            <a:spLocks noGrp="1"/>
          </p:cNvSpPr>
          <p:nvPr>
            <p:ph type="body" sz="quarter" idx="54" hasCustomPrompt="1"/>
          </p:nvPr>
        </p:nvSpPr>
        <p:spPr>
          <a:xfrm>
            <a:off x="3144494" y="6307428"/>
            <a:ext cx="2707030" cy="380586"/>
          </a:xfrm>
        </p:spPr>
        <p:txBody>
          <a:bodyPr rtlCol="0" anchor="t">
            <a:noAutofit/>
          </a:bodyPr>
          <a:lstStyle>
            <a:lvl1pPr marL="0" indent="0" algn="ctr">
              <a:buNone/>
              <a:defRPr sz="16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9" name="長方形 17">
            <a:extLst>
              <a:ext uri="{FF2B5EF4-FFF2-40B4-BE49-F238E27FC236}">
                <a16:creationId xmlns:a16="http://schemas.microsoft.com/office/drawing/2014/main" id="{627791D7-B3CD-197C-9AC6-1037DFB4AFF2}"/>
              </a:ext>
            </a:extLst>
          </p:cNvPr>
          <p:cNvSpPr/>
          <p:nvPr userDrawn="1"/>
        </p:nvSpPr>
        <p:spPr>
          <a:xfrm>
            <a:off x="6340476" y="4700715"/>
            <a:ext cx="2707031" cy="1591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 name="図プレースホルダー 33">
            <a:extLst>
              <a:ext uri="{FF2B5EF4-FFF2-40B4-BE49-F238E27FC236}">
                <a16:creationId xmlns:a16="http://schemas.microsoft.com/office/drawing/2014/main" id="{0333DDC4-743C-677B-F6B3-E649974020AE}"/>
              </a:ext>
            </a:extLst>
          </p:cNvPr>
          <p:cNvSpPr>
            <a:spLocks noGrp="1"/>
          </p:cNvSpPr>
          <p:nvPr>
            <p:ph type="pic" sz="quarter" idx="55" hasCustomPrompt="1"/>
          </p:nvPr>
        </p:nvSpPr>
        <p:spPr>
          <a:xfrm>
            <a:off x="6456989" y="4793827"/>
            <a:ext cx="2440494" cy="139868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1" name="テキスト プレースホルダー 39">
            <a:extLst>
              <a:ext uri="{FF2B5EF4-FFF2-40B4-BE49-F238E27FC236}">
                <a16:creationId xmlns:a16="http://schemas.microsoft.com/office/drawing/2014/main" id="{351BAB7E-A8C3-EE2E-9666-9F8EDEEED865}"/>
              </a:ext>
            </a:extLst>
          </p:cNvPr>
          <p:cNvSpPr>
            <a:spLocks noGrp="1"/>
          </p:cNvSpPr>
          <p:nvPr>
            <p:ph type="body" sz="quarter" idx="56" hasCustomPrompt="1"/>
          </p:nvPr>
        </p:nvSpPr>
        <p:spPr>
          <a:xfrm>
            <a:off x="6340476" y="6301709"/>
            <a:ext cx="2707030" cy="380586"/>
          </a:xfrm>
        </p:spPr>
        <p:txBody>
          <a:bodyPr rtlCol="0" anchor="t">
            <a:noAutofit/>
          </a:bodyPr>
          <a:lstStyle>
            <a:lvl1pPr marL="0" indent="0" algn="ctr">
              <a:buNone/>
              <a:defRPr sz="16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12" name="長方形 17">
            <a:extLst>
              <a:ext uri="{FF2B5EF4-FFF2-40B4-BE49-F238E27FC236}">
                <a16:creationId xmlns:a16="http://schemas.microsoft.com/office/drawing/2014/main" id="{2FB98A5B-F825-0572-B1BD-C53EB7D5952B}"/>
              </a:ext>
            </a:extLst>
          </p:cNvPr>
          <p:cNvSpPr/>
          <p:nvPr userDrawn="1"/>
        </p:nvSpPr>
        <p:spPr>
          <a:xfrm>
            <a:off x="6340476" y="862556"/>
            <a:ext cx="2707031" cy="15917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4" name="図プレースホルダー 33">
            <a:extLst>
              <a:ext uri="{FF2B5EF4-FFF2-40B4-BE49-F238E27FC236}">
                <a16:creationId xmlns:a16="http://schemas.microsoft.com/office/drawing/2014/main" id="{C38F1449-5946-98B4-37E0-6694FF1D347F}"/>
              </a:ext>
            </a:extLst>
          </p:cNvPr>
          <p:cNvSpPr>
            <a:spLocks noGrp="1"/>
          </p:cNvSpPr>
          <p:nvPr>
            <p:ph type="pic" sz="quarter" idx="57" hasCustomPrompt="1"/>
          </p:nvPr>
        </p:nvSpPr>
        <p:spPr>
          <a:xfrm>
            <a:off x="6456989" y="955668"/>
            <a:ext cx="2440494" cy="139868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5" name="テキスト プレースホルダー 39">
            <a:extLst>
              <a:ext uri="{FF2B5EF4-FFF2-40B4-BE49-F238E27FC236}">
                <a16:creationId xmlns:a16="http://schemas.microsoft.com/office/drawing/2014/main" id="{B69E6EA6-104F-6076-DCE2-433BAAE199CB}"/>
              </a:ext>
            </a:extLst>
          </p:cNvPr>
          <p:cNvSpPr>
            <a:spLocks noGrp="1"/>
          </p:cNvSpPr>
          <p:nvPr>
            <p:ph type="body" sz="quarter" idx="58" hasCustomPrompt="1"/>
          </p:nvPr>
        </p:nvSpPr>
        <p:spPr>
          <a:xfrm>
            <a:off x="6340476" y="2469681"/>
            <a:ext cx="2707030" cy="380586"/>
          </a:xfrm>
        </p:spPr>
        <p:txBody>
          <a:bodyPr rtlCol="0" anchor="t">
            <a:noAutofit/>
          </a:bodyPr>
          <a:lstStyle>
            <a:lvl1pPr marL="0" indent="0" algn="ctr">
              <a:buNone/>
              <a:defRPr sz="16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16" name="長方形 17">
            <a:extLst>
              <a:ext uri="{FF2B5EF4-FFF2-40B4-BE49-F238E27FC236}">
                <a16:creationId xmlns:a16="http://schemas.microsoft.com/office/drawing/2014/main" id="{28FF4C46-D4FD-E0E6-D296-5E9BF7C60C46}"/>
              </a:ext>
            </a:extLst>
          </p:cNvPr>
          <p:cNvSpPr/>
          <p:nvPr userDrawn="1"/>
        </p:nvSpPr>
        <p:spPr>
          <a:xfrm>
            <a:off x="8524186" y="2753516"/>
            <a:ext cx="2707031" cy="15917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7" name="図プレースホルダー 33">
            <a:extLst>
              <a:ext uri="{FF2B5EF4-FFF2-40B4-BE49-F238E27FC236}">
                <a16:creationId xmlns:a16="http://schemas.microsoft.com/office/drawing/2014/main" id="{7F8DCE1A-E840-3A35-4D41-1A08D9888571}"/>
              </a:ext>
            </a:extLst>
          </p:cNvPr>
          <p:cNvSpPr>
            <a:spLocks noGrp="1"/>
          </p:cNvSpPr>
          <p:nvPr>
            <p:ph type="pic" sz="quarter" idx="59" hasCustomPrompt="1"/>
          </p:nvPr>
        </p:nvSpPr>
        <p:spPr>
          <a:xfrm>
            <a:off x="8640699" y="2846628"/>
            <a:ext cx="2440494" cy="139868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9" name="テキスト プレースホルダー 39">
            <a:extLst>
              <a:ext uri="{FF2B5EF4-FFF2-40B4-BE49-F238E27FC236}">
                <a16:creationId xmlns:a16="http://schemas.microsoft.com/office/drawing/2014/main" id="{EEAFE723-E71F-4E05-7C62-51C19072CD05}"/>
              </a:ext>
            </a:extLst>
          </p:cNvPr>
          <p:cNvSpPr>
            <a:spLocks noGrp="1"/>
          </p:cNvSpPr>
          <p:nvPr>
            <p:ph type="body" sz="quarter" idx="60" hasCustomPrompt="1"/>
          </p:nvPr>
        </p:nvSpPr>
        <p:spPr>
          <a:xfrm>
            <a:off x="8524187" y="4366685"/>
            <a:ext cx="2707030" cy="380586"/>
          </a:xfrm>
        </p:spPr>
        <p:txBody>
          <a:bodyPr rtlCol="0" anchor="t">
            <a:noAutofit/>
          </a:bodyPr>
          <a:lstStyle>
            <a:lvl1pPr marL="0" indent="0" algn="ctr">
              <a:buNone/>
              <a:defRPr sz="16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20" name="長方形 17">
            <a:extLst>
              <a:ext uri="{FF2B5EF4-FFF2-40B4-BE49-F238E27FC236}">
                <a16:creationId xmlns:a16="http://schemas.microsoft.com/office/drawing/2014/main" id="{D6B0754D-E131-5BBF-C288-34F763E46CB8}"/>
              </a:ext>
            </a:extLst>
          </p:cNvPr>
          <p:cNvSpPr/>
          <p:nvPr userDrawn="1"/>
        </p:nvSpPr>
        <p:spPr>
          <a:xfrm>
            <a:off x="4728744" y="2749265"/>
            <a:ext cx="2707031" cy="1591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1" name="図プレースホルダー 33">
            <a:extLst>
              <a:ext uri="{FF2B5EF4-FFF2-40B4-BE49-F238E27FC236}">
                <a16:creationId xmlns:a16="http://schemas.microsoft.com/office/drawing/2014/main" id="{3B2C93B7-7579-15D1-CCF8-E3F89E3FEC94}"/>
              </a:ext>
            </a:extLst>
          </p:cNvPr>
          <p:cNvSpPr>
            <a:spLocks noGrp="1"/>
          </p:cNvSpPr>
          <p:nvPr>
            <p:ph type="pic" sz="quarter" idx="61" hasCustomPrompt="1"/>
          </p:nvPr>
        </p:nvSpPr>
        <p:spPr>
          <a:xfrm>
            <a:off x="4845257" y="2842377"/>
            <a:ext cx="2440494" cy="139868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2" name="テキスト プレースホルダー 39">
            <a:extLst>
              <a:ext uri="{FF2B5EF4-FFF2-40B4-BE49-F238E27FC236}">
                <a16:creationId xmlns:a16="http://schemas.microsoft.com/office/drawing/2014/main" id="{FF62E660-4183-DE11-E273-1A1EF982BF9E}"/>
              </a:ext>
            </a:extLst>
          </p:cNvPr>
          <p:cNvSpPr>
            <a:spLocks noGrp="1"/>
          </p:cNvSpPr>
          <p:nvPr>
            <p:ph type="body" sz="quarter" idx="62" hasCustomPrompt="1"/>
          </p:nvPr>
        </p:nvSpPr>
        <p:spPr>
          <a:xfrm>
            <a:off x="4728744" y="4350259"/>
            <a:ext cx="2707030" cy="380586"/>
          </a:xfrm>
        </p:spPr>
        <p:txBody>
          <a:bodyPr rtlCol="0" anchor="t">
            <a:noAutofit/>
          </a:bodyPr>
          <a:lstStyle>
            <a:lvl1pPr marL="0" indent="0" algn="ctr">
              <a:buNone/>
              <a:defRPr sz="16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Tree>
    <p:extLst>
      <p:ext uri="{BB962C8B-B14F-4D97-AF65-F5344CB8AC3E}">
        <p14:creationId xmlns:p14="http://schemas.microsoft.com/office/powerpoint/2010/main" val="3097749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4FD2F3-3119-48E2-B464-A93E23C5A607}"/>
              </a:ext>
            </a:extLst>
          </p:cNvPr>
          <p:cNvSpPr>
            <a:spLocks noGrp="1"/>
          </p:cNvSpPr>
          <p:nvPr>
            <p:ph type="title"/>
          </p:nvPr>
        </p:nvSpPr>
        <p:spPr/>
        <p:txBody>
          <a:bodyPr rtlCol="0"/>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FCE87C6E-3441-429B-A81D-87F8344C068B}"/>
              </a:ext>
            </a:extLst>
          </p:cNvPr>
          <p:cNvSpPr>
            <a:spLocks noGrp="1"/>
          </p:cNvSpPr>
          <p:nvPr>
            <p:ph idx="1"/>
          </p:nvPr>
        </p:nvSpPr>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スライド番号プレースホルダー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US" altLang="ja-JP" noProof="0" smtClean="0"/>
              <a:t>‹#›</a:t>
            </a:fld>
            <a:endParaRPr lang="ja-JP" altLang="en-US" noProof="0"/>
          </a:p>
        </p:txBody>
      </p:sp>
    </p:spTree>
    <p:extLst>
      <p:ext uri="{BB962C8B-B14F-4D97-AF65-F5344CB8AC3E}">
        <p14:creationId xmlns:p14="http://schemas.microsoft.com/office/powerpoint/2010/main" val="8497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5" name="長方形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n>
                <a:noFill/>
              </a:ln>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rtlCol="0">
            <a:normAutofit/>
          </a:bodyPr>
          <a:lstStyle>
            <a:lvl1pPr algn="ctr">
              <a:defRPr sz="44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rtlCol="0">
            <a:normAutofit/>
          </a:bodyPr>
          <a:lstStyle>
            <a:lvl1pPr>
              <a:defRPr sz="2400">
                <a:solidFill>
                  <a:schemeClr val="bg1"/>
                </a:solidFill>
                <a:latin typeface="Meiryo UI" panose="020B0604030504040204" pitchFamily="50" charset="-128"/>
                <a:ea typeface="Meiryo UI" panose="020B0604030504040204" pitchFamily="50" charset="-128"/>
              </a:defRPr>
            </a:lvl1pPr>
            <a:lvl2pPr>
              <a:defRPr sz="2000">
                <a:solidFill>
                  <a:schemeClr val="bg1"/>
                </a:solidFill>
                <a:latin typeface="Meiryo UI" panose="020B0604030504040204" pitchFamily="50" charset="-128"/>
                <a:ea typeface="Meiryo UI" panose="020B0604030504040204" pitchFamily="50" charset="-128"/>
              </a:defRPr>
            </a:lvl2pPr>
            <a:lvl3pPr>
              <a:defRPr sz="1800">
                <a:solidFill>
                  <a:schemeClr val="bg1"/>
                </a:solidFill>
                <a:latin typeface="Meiryo UI" panose="020B0604030504040204" pitchFamily="50" charset="-128"/>
                <a:ea typeface="Meiryo UI" panose="020B0604030504040204" pitchFamily="50" charset="-128"/>
              </a:defRPr>
            </a:lvl3pPr>
            <a:lvl4pPr>
              <a:defRPr sz="1600">
                <a:solidFill>
                  <a:schemeClr val="bg1"/>
                </a:solidFill>
                <a:latin typeface="Meiryo UI" panose="020B0604030504040204" pitchFamily="50" charset="-128"/>
                <a:ea typeface="Meiryo UI" panose="020B0604030504040204" pitchFamily="50" charset="-128"/>
              </a:defRPr>
            </a:lvl4pPr>
            <a:lvl5pPr>
              <a:defRPr sz="16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スライド番号プレースホルダー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sp>
        <p:nvSpPr>
          <p:cNvPr id="7" name="図プレースホルダー 6">
            <a:extLst>
              <a:ext uri="{FF2B5EF4-FFF2-40B4-BE49-F238E27FC236}">
                <a16:creationId xmlns:a16="http://schemas.microsoft.com/office/drawing/2014/main" id="{6D4AFEBD-46AA-4A09-AD19-CDD123811A47}"/>
              </a:ext>
            </a:extLst>
          </p:cNvPr>
          <p:cNvSpPr>
            <a:spLocks noGrp="1"/>
          </p:cNvSpPr>
          <p:nvPr>
            <p:ph type="pic" sz="quarter" idx="13" hasCustomPrompt="1"/>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Tree>
    <p:extLst>
      <p:ext uri="{BB962C8B-B14F-4D97-AF65-F5344CB8AC3E}">
        <p14:creationId xmlns:p14="http://schemas.microsoft.com/office/powerpoint/2010/main" val="337717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rtlCol="0" anchor="b">
            <a:noAutofit/>
          </a:bodyPr>
          <a:lstStyle>
            <a:lvl1pPr>
              <a:defRPr sz="54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スライド番号プレースホルダー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sp>
        <p:nvSpPr>
          <p:cNvPr id="5" name="図プレースホルダー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atin typeface="Meiryo UI" panose="020B0604030504040204" pitchFamily="50" charset="-128"/>
                <a:ea typeface="Meiryo UI" panose="020B0604030504040204" pitchFamily="50" charset="-128"/>
              </a:defRPr>
            </a:lvl1pPr>
          </a:lstStyle>
          <a:p>
            <a:pPr marL="0" lvl="0" indent="0" algn="ctr" rtl="0">
              <a:buNone/>
            </a:pPr>
            <a:r>
              <a:rPr lang="ja-JP" altLang="en-US" noProof="0"/>
              <a:t>画像をここに追加</a:t>
            </a:r>
          </a:p>
        </p:txBody>
      </p:sp>
      <p:sp>
        <p:nvSpPr>
          <p:cNvPr id="7" name="図プレースホルダー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atin typeface="Meiryo UI" panose="020B0604030504040204" pitchFamily="50" charset="-128"/>
                <a:ea typeface="Meiryo UI" panose="020B0604030504040204" pitchFamily="50" charset="-128"/>
              </a:defRPr>
            </a:lvl1pPr>
          </a:lstStyle>
          <a:p>
            <a:pPr marL="0" lvl="0" indent="0" algn="ctr" rtl="0">
              <a:buNone/>
            </a:pPr>
            <a:r>
              <a:rPr lang="ja-JP" altLang="en-US" noProof="0"/>
              <a:t>画像をここに追加</a:t>
            </a:r>
          </a:p>
        </p:txBody>
      </p:sp>
      <p:sp>
        <p:nvSpPr>
          <p:cNvPr id="9" name="長方形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長方形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40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rtlCol="0" anchor="b">
            <a:noAutofit/>
          </a:bodyPr>
          <a:lstStyle>
            <a:lvl1pPr>
              <a:defRPr sz="54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rtlCol="0">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atin typeface="Meiryo UI" panose="020B0604030504040204" pitchFamily="50" charset="-128"/>
                <a:ea typeface="Meiryo UI" panose="020B0604030504040204" pitchFamily="50" charset="-128"/>
              </a:defRPr>
            </a:lvl4pPr>
            <a:lvl5pPr>
              <a:defRPr sz="14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スライド番号プレースホルダー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sp>
        <p:nvSpPr>
          <p:cNvPr id="13" name="図プレースホルダー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4" name="図プレースホルダー 6">
            <a:extLst>
              <a:ext uri="{FF2B5EF4-FFF2-40B4-BE49-F238E27FC236}">
                <a16:creationId xmlns:a16="http://schemas.microsoft.com/office/drawing/2014/main" id="{F6824EBC-CC6E-4D5A-B85A-DAC55ACE8533}"/>
              </a:ext>
            </a:extLst>
          </p:cNvPr>
          <p:cNvSpPr>
            <a:spLocks noGrp="1"/>
          </p:cNvSpPr>
          <p:nvPr>
            <p:ph type="pic" sz="quarter" idx="14" hasCustomPrompt="1"/>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15" name="長方形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6" name="長方形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7" name="長方形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40136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7" name="長方形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sp>
        <p:nvSpPr>
          <p:cNvPr id="8" name="長方形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51" r:id="rId13"/>
    <p:sldLayoutId id="2147483670" r:id="rId14"/>
    <p:sldLayoutId id="2147483671"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703" r:id="rId44"/>
    <p:sldLayoutId id="2147483696" r:id="rId45"/>
    <p:sldLayoutId id="2147483697" r:id="rId46"/>
    <p:sldLayoutId id="2147483698" r:id="rId47"/>
    <p:sldLayoutId id="2147483699" r:id="rId48"/>
    <p:sldLayoutId id="2147483700" r:id="rId49"/>
    <p:sldLayoutId id="2147483701" r:id="rId50"/>
    <p:sldLayoutId id="2147483702" r:id="rId51"/>
    <p:sldLayoutId id="2147483656" r:id="rId52"/>
    <p:sldLayoutId id="2147483657" r:id="rId53"/>
    <p:sldLayoutId id="2147483704" r:id="rId54"/>
  </p:sldLayoutIdLst>
  <p:hf hdr="0" ftr="0" dt="0"/>
  <p:txStyles>
    <p:titleStyle>
      <a:lvl1pPr algn="l" defTabSz="914400" rtl="0" eaLnBrk="1" latinLnBrk="0" hangingPunct="1">
        <a:lnSpc>
          <a:spcPct val="90000"/>
        </a:lnSpc>
        <a:spcBef>
          <a:spcPct val="0"/>
        </a:spcBef>
        <a:buNone/>
        <a:defRPr kumimoji="1" sz="3600" b="1"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7.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5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山と湖の風景&#10;&#10;AI によって生成されたコンテンツは間違っている可能性があります。">
            <a:extLst>
              <a:ext uri="{FF2B5EF4-FFF2-40B4-BE49-F238E27FC236}">
                <a16:creationId xmlns:a16="http://schemas.microsoft.com/office/drawing/2014/main" id="{90F51806-5A95-B01D-BBE5-81742798C1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89021" y="0"/>
            <a:ext cx="5675013" cy="6857295"/>
          </a:xfrm>
          <a:prstGeom prst="rect">
            <a:avLst/>
          </a:prstGeom>
        </p:spPr>
      </p:pic>
      <p:sp>
        <p:nvSpPr>
          <p:cNvPr id="7" name="コンテンツ プレースホルダー 6">
            <a:extLst>
              <a:ext uri="{FF2B5EF4-FFF2-40B4-BE49-F238E27FC236}">
                <a16:creationId xmlns:a16="http://schemas.microsoft.com/office/drawing/2014/main" id="{1D6EB617-E017-4B26-9576-8578E948979A}"/>
              </a:ext>
            </a:extLst>
          </p:cNvPr>
          <p:cNvSpPr>
            <a:spLocks noGrp="1"/>
          </p:cNvSpPr>
          <p:nvPr>
            <p:ph idx="1"/>
          </p:nvPr>
        </p:nvSpPr>
        <p:spPr>
          <a:xfrm>
            <a:off x="6356838" y="305638"/>
            <a:ext cx="5535124" cy="3180282"/>
          </a:xfrm>
        </p:spPr>
        <p:txBody>
          <a:bodyPr rtlCol="0">
            <a:normAutofit/>
          </a:bodyPr>
          <a:lstStyle/>
          <a:p>
            <a:pPr marL="0" indent="0" rtl="0">
              <a:lnSpc>
                <a:spcPct val="80000"/>
              </a:lnSpc>
              <a:buNone/>
            </a:pPr>
            <a:r>
              <a:rPr lang="ja-JP" altLang="en-US" sz="1800" b="1" dirty="0"/>
              <a:t>本資料について</a:t>
            </a:r>
            <a:endParaRPr lang="en-US" altLang="ja-JP" sz="1800" b="1" dirty="0"/>
          </a:p>
          <a:p>
            <a:pPr marL="536575" lvl="1" indent="-263525">
              <a:lnSpc>
                <a:spcPct val="100000"/>
              </a:lnSpc>
            </a:pPr>
            <a:r>
              <a:rPr lang="ja-JP" altLang="en-US" sz="1600" dirty="0"/>
              <a:t>本資料は、</a:t>
            </a:r>
            <a:r>
              <a:rPr lang="en-US" altLang="ja-JP" sz="1600" dirty="0"/>
              <a:t>A</a:t>
            </a:r>
            <a:r>
              <a:rPr lang="ja-JP" altLang="en-US" sz="1600" dirty="0"/>
              <a:t>国の皆さまに日本の介護と外国人介護人材の受入れについて紹介します。</a:t>
            </a:r>
          </a:p>
          <a:p>
            <a:pPr marL="536575" lvl="1" indent="-263525">
              <a:lnSpc>
                <a:spcPct val="100000"/>
              </a:lnSpc>
            </a:pPr>
            <a:r>
              <a:rPr lang="ja-JP" altLang="en-US" sz="1600" dirty="0"/>
              <a:t>日本は高齢化が進んでおり、外国人の介護人材を積極的に受け入れています。</a:t>
            </a:r>
          </a:p>
          <a:p>
            <a:pPr marL="536575" lvl="1" indent="-263525">
              <a:lnSpc>
                <a:spcPct val="100000"/>
              </a:lnSpc>
            </a:pPr>
            <a:r>
              <a:rPr lang="ja-JP" altLang="en-US" sz="1600" dirty="0"/>
              <a:t>日本で働くことで、安定した収入を得られ、介護のスキルを学ぶことができます。これにより、</a:t>
            </a:r>
            <a:r>
              <a:rPr lang="en-US" altLang="ja-JP" sz="1600" dirty="0"/>
              <a:t>A</a:t>
            </a:r>
            <a:r>
              <a:rPr lang="ja-JP" altLang="en-US" sz="1600" dirty="0"/>
              <a:t>国の経済発展や人材育成にも役立ちます。</a:t>
            </a:r>
          </a:p>
          <a:p>
            <a:pPr marL="536575" lvl="1" indent="-263525">
              <a:lnSpc>
                <a:spcPct val="100000"/>
              </a:lnSpc>
            </a:pPr>
            <a:r>
              <a:rPr lang="ja-JP" altLang="en-US" sz="1600" dirty="0"/>
              <a:t>本資料では、日本で働くメリットと受入れの仕組みを説明します。</a:t>
            </a:r>
          </a:p>
        </p:txBody>
      </p:sp>
      <p:sp>
        <p:nvSpPr>
          <p:cNvPr id="4" name="スライド番号プレースホルダー 3">
            <a:extLst>
              <a:ext uri="{FF2B5EF4-FFF2-40B4-BE49-F238E27FC236}">
                <a16:creationId xmlns:a16="http://schemas.microsoft.com/office/drawing/2014/main" id="{D4C183CA-19AD-485E-AEC5-FC032D453828}"/>
              </a:ext>
            </a:extLst>
          </p:cNvPr>
          <p:cNvSpPr>
            <a:spLocks noGrp="1"/>
          </p:cNvSpPr>
          <p:nvPr>
            <p:ph type="sldNum" sz="quarter" idx="12"/>
          </p:nvPr>
        </p:nvSpPr>
        <p:spPr/>
        <p:txBody>
          <a:bodyPr rtlCol="0"/>
          <a:lstStyle/>
          <a:p>
            <a:pPr rtl="0"/>
            <a:fld id="{03DC2DEF-D2FE-4B45-ABA4-9F153FD1C98A}" type="slidenum">
              <a:rPr lang="en-US" altLang="ja-JP" smtClean="0"/>
              <a:t>0</a:t>
            </a:fld>
            <a:endParaRPr lang="ja-JP" altLang="en-US"/>
          </a:p>
        </p:txBody>
      </p:sp>
      <p:sp>
        <p:nvSpPr>
          <p:cNvPr id="5" name="タイトル 2">
            <a:extLst>
              <a:ext uri="{FF2B5EF4-FFF2-40B4-BE49-F238E27FC236}">
                <a16:creationId xmlns:a16="http://schemas.microsoft.com/office/drawing/2014/main" id="{3D71C9CD-CAE8-4AC8-936D-333769D479E5}"/>
              </a:ext>
            </a:extLst>
          </p:cNvPr>
          <p:cNvSpPr txBox="1">
            <a:spLocks/>
          </p:cNvSpPr>
          <p:nvPr/>
        </p:nvSpPr>
        <p:spPr>
          <a:xfrm>
            <a:off x="1576527" y="927048"/>
            <a:ext cx="4687507" cy="169817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chemeClr val="tx1"/>
                </a:solidFill>
                <a:latin typeface="Meiryo UI" panose="020B0604030504040204" pitchFamily="50" charset="-128"/>
                <a:ea typeface="Meiryo UI" panose="020B0604030504040204" pitchFamily="50" charset="-128"/>
                <a:cs typeface="+mj-cs"/>
              </a:defRPr>
            </a:lvl1pPr>
          </a:lstStyle>
          <a:p>
            <a:r>
              <a:rPr lang="en-US" altLang="ja-JP" sz="2800" dirty="0"/>
              <a:t>XXX</a:t>
            </a:r>
            <a:r>
              <a:rPr lang="ja-JP" altLang="en-US" sz="2800" dirty="0"/>
              <a:t>国の皆様へ</a:t>
            </a:r>
            <a:br>
              <a:rPr lang="ja-JP" altLang="en-US" sz="2800" dirty="0"/>
            </a:br>
            <a:r>
              <a:rPr lang="ja-JP" altLang="en-US" sz="2600" dirty="0"/>
              <a:t>日本での新たなキャリアと可能性</a:t>
            </a:r>
            <a:endParaRPr lang="en-US" altLang="ja-JP" sz="2600" dirty="0"/>
          </a:p>
          <a:p>
            <a:r>
              <a:rPr lang="ja-JP" altLang="en-US" sz="2600" dirty="0"/>
              <a:t>ダイジェスト版</a:t>
            </a:r>
            <a:endParaRPr lang="en-US" altLang="ja-JP" sz="2600" dirty="0"/>
          </a:p>
          <a:p>
            <a:endParaRPr lang="ja-JP" altLang="en-US" sz="2600" dirty="0"/>
          </a:p>
        </p:txBody>
      </p:sp>
      <p:sp>
        <p:nvSpPr>
          <p:cNvPr id="10" name="コンテンツ プレースホルダー 6">
            <a:extLst>
              <a:ext uri="{FF2B5EF4-FFF2-40B4-BE49-F238E27FC236}">
                <a16:creationId xmlns:a16="http://schemas.microsoft.com/office/drawing/2014/main" id="{1D6EB617-E017-4B26-9576-8578E948979A}"/>
              </a:ext>
            </a:extLst>
          </p:cNvPr>
          <p:cNvSpPr txBox="1">
            <a:spLocks/>
          </p:cNvSpPr>
          <p:nvPr/>
        </p:nvSpPr>
        <p:spPr>
          <a:xfrm>
            <a:off x="6624518" y="3591260"/>
            <a:ext cx="2595891" cy="2662946"/>
          </a:xfrm>
          <a:prstGeom prst="rect">
            <a:avLst/>
          </a:prstGeom>
          <a:solidFill>
            <a:schemeClr val="accent5">
              <a:lumMod val="20000"/>
              <a:lumOff val="80000"/>
            </a:schemeClr>
          </a:solidFill>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80000"/>
              </a:lnSpc>
              <a:buFont typeface="Arial" panose="020B0604020202020204" pitchFamily="34" charset="0"/>
              <a:buNone/>
            </a:pPr>
            <a:endParaRPr lang="en-US" altLang="ja-JP" sz="800" dirty="0"/>
          </a:p>
          <a:p>
            <a:pPr marL="0" indent="0" algn="ctr">
              <a:lnSpc>
                <a:spcPct val="80000"/>
              </a:lnSpc>
              <a:buFont typeface="Arial" panose="020B0604020202020204" pitchFamily="34" charset="0"/>
              <a:buNone/>
            </a:pPr>
            <a:r>
              <a:rPr lang="ja-JP" altLang="en-US" sz="1600" b="1" dirty="0"/>
              <a:t>基本情報</a:t>
            </a:r>
            <a:endParaRPr lang="en-US" altLang="ja-JP" sz="1600" b="1" dirty="0"/>
          </a:p>
          <a:p>
            <a:pPr marL="0" indent="0">
              <a:lnSpc>
                <a:spcPct val="80000"/>
              </a:lnSpc>
              <a:buFont typeface="Arial" panose="020B0604020202020204" pitchFamily="34" charset="0"/>
              <a:buNone/>
            </a:pPr>
            <a:endParaRPr lang="en-US" altLang="ja-JP" sz="800" dirty="0"/>
          </a:p>
          <a:p>
            <a:r>
              <a:rPr lang="zh-TW" altLang="en-US" sz="1600" dirty="0"/>
              <a:t>首都：東京</a:t>
            </a:r>
          </a:p>
          <a:p>
            <a:r>
              <a:rPr lang="zh-TW" altLang="en-US" sz="1600" dirty="0"/>
              <a:t>公用語：日本語</a:t>
            </a:r>
          </a:p>
          <a:p>
            <a:r>
              <a:rPr lang="zh-TW" altLang="en-US" sz="1600" dirty="0"/>
              <a:t>面積：</a:t>
            </a:r>
            <a:r>
              <a:rPr lang="en-US" altLang="zh-TW" sz="1600" dirty="0"/>
              <a:t>37.80</a:t>
            </a:r>
            <a:r>
              <a:rPr lang="zh-TW" altLang="en-US" sz="1600" dirty="0"/>
              <a:t>万</a:t>
            </a:r>
            <a:r>
              <a:rPr lang="en-US" altLang="zh-TW" sz="1600" dirty="0"/>
              <a:t>km²</a:t>
            </a:r>
          </a:p>
          <a:p>
            <a:r>
              <a:rPr lang="zh-TW" altLang="en-US" sz="1600" dirty="0"/>
              <a:t>人口：</a:t>
            </a:r>
            <a:r>
              <a:rPr lang="en-US" altLang="zh-TW" sz="1600" dirty="0"/>
              <a:t>1</a:t>
            </a:r>
            <a:r>
              <a:rPr lang="zh-TW" altLang="en-US" sz="1600" dirty="0"/>
              <a:t>億</a:t>
            </a:r>
            <a:r>
              <a:rPr lang="en-US" altLang="zh-TW" sz="1600" dirty="0"/>
              <a:t>2388</a:t>
            </a:r>
            <a:r>
              <a:rPr lang="zh-TW" altLang="en-US" sz="1600" dirty="0"/>
              <a:t>万</a:t>
            </a:r>
            <a:r>
              <a:rPr lang="en-US" altLang="zh-TW" sz="1600" dirty="0"/>
              <a:t>7</a:t>
            </a:r>
            <a:r>
              <a:rPr lang="zh-TW" altLang="en-US" sz="1600" dirty="0"/>
              <a:t>千人</a:t>
            </a:r>
          </a:p>
          <a:p>
            <a:pPr marL="0" indent="0">
              <a:buNone/>
            </a:pPr>
            <a:r>
              <a:rPr lang="zh-TW" altLang="en-US" sz="1600" dirty="0"/>
              <a:t>（</a:t>
            </a:r>
            <a:r>
              <a:rPr lang="en-US" altLang="zh-TW" sz="1600" dirty="0"/>
              <a:t>2024</a:t>
            </a:r>
            <a:r>
              <a:rPr lang="zh-TW" altLang="en-US" sz="1600" dirty="0"/>
              <a:t>年</a:t>
            </a:r>
            <a:r>
              <a:rPr lang="en-US" altLang="zh-TW" sz="1600" dirty="0"/>
              <a:t>8</a:t>
            </a:r>
            <a:r>
              <a:rPr lang="zh-TW" altLang="en-US" sz="1600" dirty="0"/>
              <a:t>月</a:t>
            </a:r>
            <a:r>
              <a:rPr lang="en-US" altLang="zh-TW" sz="1600" dirty="0"/>
              <a:t>1</a:t>
            </a:r>
            <a:r>
              <a:rPr lang="zh-TW" altLang="en-US" sz="1600" dirty="0"/>
              <a:t>日現在）</a:t>
            </a:r>
            <a:endParaRPr lang="en-US" altLang="ja-JP" sz="1600" dirty="0"/>
          </a:p>
        </p:txBody>
      </p:sp>
      <p:sp>
        <p:nvSpPr>
          <p:cNvPr id="11" name="コンテンツ プレースホルダー 6">
            <a:extLst>
              <a:ext uri="{FF2B5EF4-FFF2-40B4-BE49-F238E27FC236}">
                <a16:creationId xmlns:a16="http://schemas.microsoft.com/office/drawing/2014/main" id="{1D6EB617-E017-4B26-9576-8578E948979A}"/>
              </a:ext>
            </a:extLst>
          </p:cNvPr>
          <p:cNvSpPr txBox="1">
            <a:spLocks/>
          </p:cNvSpPr>
          <p:nvPr/>
        </p:nvSpPr>
        <p:spPr>
          <a:xfrm>
            <a:off x="9473481" y="3577047"/>
            <a:ext cx="2567092" cy="2662946"/>
          </a:xfrm>
          <a:prstGeom prst="rect">
            <a:avLst/>
          </a:prstGeom>
          <a:solidFill>
            <a:schemeClr val="accent4">
              <a:lumMod val="20000"/>
              <a:lumOff val="80000"/>
            </a:schemeClr>
          </a:solidFill>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80000"/>
              </a:lnSpc>
              <a:buFont typeface="Arial" panose="020B0604020202020204" pitchFamily="34" charset="0"/>
              <a:buNone/>
            </a:pPr>
            <a:endParaRPr lang="en-US" altLang="ja-JP" sz="800" dirty="0"/>
          </a:p>
          <a:p>
            <a:pPr marL="0" indent="0" algn="ctr">
              <a:lnSpc>
                <a:spcPct val="80000"/>
              </a:lnSpc>
              <a:buFont typeface="Arial" panose="020B0604020202020204" pitchFamily="34" charset="0"/>
              <a:buNone/>
            </a:pPr>
            <a:r>
              <a:rPr lang="ja-JP" altLang="en-US" sz="1600" b="1" dirty="0"/>
              <a:t>特徴</a:t>
            </a:r>
            <a:endParaRPr lang="en-US" altLang="ja-JP" sz="1600" b="1" dirty="0"/>
          </a:p>
          <a:p>
            <a:pPr marL="0" indent="0" algn="ctr">
              <a:lnSpc>
                <a:spcPct val="80000"/>
              </a:lnSpc>
              <a:buFont typeface="Arial" panose="020B0604020202020204" pitchFamily="34" charset="0"/>
              <a:buNone/>
            </a:pPr>
            <a:endParaRPr lang="en-US" altLang="ja-JP" sz="800" dirty="0"/>
          </a:p>
          <a:p>
            <a:r>
              <a:rPr lang="ja-JP" altLang="en-US" sz="1600" dirty="0"/>
              <a:t>四季が明瞭</a:t>
            </a:r>
          </a:p>
          <a:p>
            <a:r>
              <a:rPr lang="ja-JP" altLang="en-US" sz="1600" dirty="0"/>
              <a:t>治安が良く、街が清潔</a:t>
            </a:r>
          </a:p>
          <a:p>
            <a:r>
              <a:rPr lang="ja-JP" altLang="en-US" sz="1600" dirty="0"/>
              <a:t>安定した経済規模（名目</a:t>
            </a:r>
            <a:r>
              <a:rPr lang="en-US" altLang="ja-JP" sz="1600" dirty="0"/>
              <a:t>GDP</a:t>
            </a:r>
            <a:r>
              <a:rPr lang="ja-JP" altLang="en-US" sz="1600" dirty="0"/>
              <a:t>世界</a:t>
            </a:r>
            <a:r>
              <a:rPr lang="en-US" altLang="ja-JP" sz="1600" dirty="0"/>
              <a:t>4</a:t>
            </a:r>
            <a:r>
              <a:rPr lang="ja-JP" altLang="en-US" sz="1600" dirty="0"/>
              <a:t>位）</a:t>
            </a:r>
          </a:p>
          <a:p>
            <a:r>
              <a:rPr lang="ja-JP" altLang="en-US" sz="1600" dirty="0"/>
              <a:t>アニメや漫画などのサブカルチャーが発展</a:t>
            </a:r>
          </a:p>
        </p:txBody>
      </p:sp>
      <p:sp>
        <p:nvSpPr>
          <p:cNvPr id="8" name="タイトル 2">
            <a:extLst>
              <a:ext uri="{FF2B5EF4-FFF2-40B4-BE49-F238E27FC236}">
                <a16:creationId xmlns:a16="http://schemas.microsoft.com/office/drawing/2014/main" id="{7B5D9140-3940-109C-F593-25E6C301B506}"/>
              </a:ext>
            </a:extLst>
          </p:cNvPr>
          <p:cNvSpPr txBox="1">
            <a:spLocks/>
          </p:cNvSpPr>
          <p:nvPr/>
        </p:nvSpPr>
        <p:spPr>
          <a:xfrm>
            <a:off x="7959053" y="3121269"/>
            <a:ext cx="2548047" cy="76071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chemeClr val="tx1"/>
                </a:solidFill>
                <a:latin typeface="Meiryo UI" panose="020B0604030504040204" pitchFamily="50" charset="-128"/>
                <a:ea typeface="Meiryo UI" panose="020B0604030504040204" pitchFamily="50" charset="-128"/>
                <a:cs typeface="+mj-cs"/>
              </a:defRPr>
            </a:lvl1pPr>
          </a:lstStyle>
          <a:p>
            <a:pPr algn="ctr"/>
            <a:r>
              <a:rPr lang="en-US" altLang="ja-JP" sz="3500" dirty="0"/>
              <a:t>JAPAN</a:t>
            </a:r>
            <a:endParaRPr lang="ja-JP" altLang="en-US" sz="3500" dirty="0"/>
          </a:p>
        </p:txBody>
      </p:sp>
      <p:pic>
        <p:nvPicPr>
          <p:cNvPr id="17" name="図プレースホルダー 16" descr="公園で自転車に乗っている男性&#10;&#10;AI によって生成されたコンテンツは間違っている可能性があります。">
            <a:extLst>
              <a:ext uri="{FF2B5EF4-FFF2-40B4-BE49-F238E27FC236}">
                <a16:creationId xmlns:a16="http://schemas.microsoft.com/office/drawing/2014/main" id="{C05036EE-D2D1-A818-255B-663EF914C823}"/>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3426527" y="4045226"/>
            <a:ext cx="2618106" cy="253675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00311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E8521-22C0-97EE-1F99-5CBAD352152A}"/>
            </a:ext>
          </a:extLst>
        </p:cNvPr>
        <p:cNvGrpSpPr/>
        <p:nvPr/>
      </p:nvGrpSpPr>
      <p:grpSpPr>
        <a:xfrm>
          <a:off x="0" y="0"/>
          <a:ext cx="0" cy="0"/>
          <a:chOff x="0" y="0"/>
          <a:chExt cx="0" cy="0"/>
        </a:xfrm>
      </p:grpSpPr>
      <p:sp>
        <p:nvSpPr>
          <p:cNvPr id="16" name="タイトル 15">
            <a:extLst>
              <a:ext uri="{FF2B5EF4-FFF2-40B4-BE49-F238E27FC236}">
                <a16:creationId xmlns:a16="http://schemas.microsoft.com/office/drawing/2014/main" id="{62B0F9BF-68E0-9788-E4E3-BA4DE48173B8}"/>
              </a:ext>
            </a:extLst>
          </p:cNvPr>
          <p:cNvSpPr>
            <a:spLocks noGrp="1"/>
          </p:cNvSpPr>
          <p:nvPr>
            <p:ph type="title"/>
          </p:nvPr>
        </p:nvSpPr>
        <p:spPr/>
        <p:txBody>
          <a:bodyPr rtlCol="0">
            <a:normAutofit/>
          </a:bodyPr>
          <a:lstStyle/>
          <a:p>
            <a:pPr rtl="0"/>
            <a:r>
              <a:rPr lang="ja-JP" altLang="en-US" dirty="0"/>
              <a:t>日本の介護分野の魅力</a:t>
            </a:r>
            <a:endParaRPr lang="ja-JP" altLang="en-US" dirty="0">
              <a:latin typeface="Meiryo UI" panose="020B0604030504040204" pitchFamily="50" charset="-128"/>
              <a:ea typeface="Meiryo UI" panose="020B0604030504040204" pitchFamily="50" charset="-128"/>
            </a:endParaRPr>
          </a:p>
        </p:txBody>
      </p:sp>
      <p:sp>
        <p:nvSpPr>
          <p:cNvPr id="18" name="テキスト プレースホルダー 17">
            <a:extLst>
              <a:ext uri="{FF2B5EF4-FFF2-40B4-BE49-F238E27FC236}">
                <a16:creationId xmlns:a16="http://schemas.microsoft.com/office/drawing/2014/main" id="{B0C6458E-7659-3973-A324-6AE24C481E43}"/>
              </a:ext>
            </a:extLst>
          </p:cNvPr>
          <p:cNvSpPr>
            <a:spLocks noGrp="1"/>
          </p:cNvSpPr>
          <p:nvPr>
            <p:ph type="body" sz="quarter" idx="4294967295"/>
          </p:nvPr>
        </p:nvSpPr>
        <p:spPr>
          <a:xfrm>
            <a:off x="371475" y="1016001"/>
            <a:ext cx="11520488" cy="1120634"/>
          </a:xfrm>
        </p:spPr>
        <p:txBody>
          <a:bodyPr rtlCol="0" anchor="t">
            <a:noAutofit/>
          </a:bodyPr>
          <a:lstStyle/>
          <a:p>
            <a:r>
              <a:rPr lang="ja-JP" altLang="en-US" sz="2000" dirty="0"/>
              <a:t>日本は、世界有数の高齢社会です。一方で、介護業界は人材不足が深刻であり、外国人介護人材の活躍が求められています。国は、介護職員の確保のために、外国人介護人材の受入れを積極的に進めています。</a:t>
            </a:r>
          </a:p>
          <a:p>
            <a:r>
              <a:rPr lang="ja-JP" altLang="en-US" sz="2000" dirty="0"/>
              <a:t>介護は日本の公的制度で安定した分野です。また、介護分野は「成長産業」であり、今後も発展が期待されています。</a:t>
            </a:r>
          </a:p>
        </p:txBody>
      </p:sp>
      <p:sp>
        <p:nvSpPr>
          <p:cNvPr id="6" name="スライド番号プレースホルダー 2">
            <a:extLst>
              <a:ext uri="{FF2B5EF4-FFF2-40B4-BE49-F238E27FC236}">
                <a16:creationId xmlns:a16="http://schemas.microsoft.com/office/drawing/2014/main" id="{1A78D16A-D50D-B0FA-8DF1-B0DED5EBDECC}"/>
              </a:ext>
            </a:extLst>
          </p:cNvPr>
          <p:cNvSpPr>
            <a:spLocks noGrp="1"/>
          </p:cNvSpPr>
          <p:nvPr>
            <p:ph type="sldNum" sz="quarter" idx="12"/>
          </p:nvPr>
        </p:nvSpPr>
        <p:spPr>
          <a:xfrm>
            <a:off x="11231217" y="6518050"/>
            <a:ext cx="960783" cy="339950"/>
          </a:xfrm>
        </p:spPr>
        <p:txBody>
          <a:bodyPr rtlCol="0"/>
          <a:lstStyle/>
          <a:p>
            <a:pPr rtl="0"/>
            <a:fld id="{03DC2DEF-D2FE-4B45-ABA4-9F153FD1C98A}" type="slidenum">
              <a:rPr lang="en-US" altLang="ja-JP" smtClean="0"/>
              <a:t>1</a:t>
            </a:fld>
            <a:endParaRPr lang="ja-JP" altLang="en-US"/>
          </a:p>
        </p:txBody>
      </p:sp>
      <p:grpSp>
        <p:nvGrpSpPr>
          <p:cNvPr id="63" name="グループ化 62"/>
          <p:cNvGrpSpPr/>
          <p:nvPr/>
        </p:nvGrpSpPr>
        <p:grpSpPr>
          <a:xfrm>
            <a:off x="6330462" y="2686206"/>
            <a:ext cx="5312148" cy="3263485"/>
            <a:chOff x="785342" y="2653771"/>
            <a:chExt cx="4642339" cy="3907364"/>
          </a:xfrm>
        </p:grpSpPr>
        <p:sp>
          <p:nvSpPr>
            <p:cNvPr id="37" name="角丸四角形 18">
              <a:extLst>
                <a:ext uri="{FF2B5EF4-FFF2-40B4-BE49-F238E27FC236}">
                  <a16:creationId xmlns:a16="http://schemas.microsoft.com/office/drawing/2014/main" id="{E1893F60-5009-024D-1ADE-3DA5B31D7058}"/>
                </a:ext>
              </a:extLst>
            </p:cNvPr>
            <p:cNvSpPr/>
            <p:nvPr/>
          </p:nvSpPr>
          <p:spPr>
            <a:xfrm>
              <a:off x="785342" y="2653771"/>
              <a:ext cx="4642339" cy="3907364"/>
            </a:xfrm>
            <a:prstGeom prst="roundRect">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kumimoji="1" lang="en-US" altLang="ja-JP" sz="1723">
                <a:solidFill>
                  <a:schemeClr val="tx1"/>
                </a:solidFill>
                <a:latin typeface="Meiryo UI" panose="020B0604030504040204" pitchFamily="50" charset="-128"/>
                <a:ea typeface="Meiryo UI" panose="020B0604030504040204" pitchFamily="50" charset="-128"/>
              </a:endParaRPr>
            </a:p>
            <a:p>
              <a:pPr marL="351639" indent="-351639">
                <a:buFont typeface="Arial" panose="020B0604020202020204" pitchFamily="34" charset="0"/>
                <a:buChar char="•"/>
              </a:pPr>
              <a:endParaRPr kumimoji="1" lang="ja-JP" altLang="en-US" sz="1723">
                <a:solidFill>
                  <a:schemeClr val="tx1"/>
                </a:solidFill>
                <a:latin typeface="Meiryo UI" panose="020B0604030504040204" pitchFamily="50" charset="-128"/>
                <a:ea typeface="Meiryo UI" panose="020B0604030504040204" pitchFamily="50" charset="-128"/>
              </a:endParaRPr>
            </a:p>
          </p:txBody>
        </p:sp>
        <p:graphicFrame>
          <p:nvGraphicFramePr>
            <p:cNvPr id="38" name="グラフ 37">
              <a:extLst>
                <a:ext uri="{FF2B5EF4-FFF2-40B4-BE49-F238E27FC236}">
                  <a16:creationId xmlns:a16="http://schemas.microsoft.com/office/drawing/2014/main" id="{4D51C9CA-0E60-43D2-977F-D885A545E17F}"/>
                </a:ext>
              </a:extLst>
            </p:cNvPr>
            <p:cNvGraphicFramePr>
              <a:graphicFrameLocks/>
            </p:cNvGraphicFramePr>
            <p:nvPr>
              <p:extLst>
                <p:ext uri="{D42A27DB-BD31-4B8C-83A1-F6EECF244321}">
                  <p14:modId xmlns:p14="http://schemas.microsoft.com/office/powerpoint/2010/main" val="2676567741"/>
                </p:ext>
              </p:extLst>
            </p:nvPr>
          </p:nvGraphicFramePr>
          <p:xfrm>
            <a:off x="785342" y="2984360"/>
            <a:ext cx="4343655" cy="3280929"/>
          </p:xfrm>
          <a:graphic>
            <a:graphicData uri="http://schemas.openxmlformats.org/drawingml/2006/chart">
              <c:chart xmlns:c="http://schemas.openxmlformats.org/drawingml/2006/chart" xmlns:r="http://schemas.openxmlformats.org/officeDocument/2006/relationships" r:id="rId3"/>
            </a:graphicData>
          </a:graphic>
        </p:graphicFrame>
        <p:cxnSp>
          <p:nvCxnSpPr>
            <p:cNvPr id="39" name="直線矢印コネクタ 38">
              <a:extLst>
                <a:ext uri="{FF2B5EF4-FFF2-40B4-BE49-F238E27FC236}">
                  <a16:creationId xmlns:a16="http://schemas.microsoft.com/office/drawing/2014/main" id="{19F04B03-AF57-43AD-7F0E-F13AD32D30B0}"/>
                </a:ext>
              </a:extLst>
            </p:cNvPr>
            <p:cNvCxnSpPr>
              <a:cxnSpLocks/>
            </p:cNvCxnSpPr>
            <p:nvPr/>
          </p:nvCxnSpPr>
          <p:spPr>
            <a:xfrm flipV="1">
              <a:off x="2176009" y="4103521"/>
              <a:ext cx="2034371" cy="10459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コンテンツ プレースホルダー 2">
            <a:extLst>
              <a:ext uri="{FF2B5EF4-FFF2-40B4-BE49-F238E27FC236}">
                <a16:creationId xmlns:a16="http://schemas.microsoft.com/office/drawing/2014/main" id="{D8C7FCA5-2ED1-EB63-21E0-74150616B59A}"/>
              </a:ext>
            </a:extLst>
          </p:cNvPr>
          <p:cNvSpPr txBox="1">
            <a:spLocks/>
          </p:cNvSpPr>
          <p:nvPr/>
        </p:nvSpPr>
        <p:spPr>
          <a:xfrm>
            <a:off x="1265487" y="2269937"/>
            <a:ext cx="3241380" cy="41626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ja-JP" altLang="en-US" sz="1600" dirty="0">
                <a:latin typeface="Meiryo UI" panose="020B0604030504040204" pitchFamily="50" charset="-128"/>
                <a:ea typeface="Meiryo UI" panose="020B0604030504040204" pitchFamily="50" charset="-128"/>
              </a:rPr>
              <a:t>介護職員の必要数</a:t>
            </a:r>
            <a:endParaRPr lang="en-US" altLang="ja-JP" sz="1600" dirty="0">
              <a:latin typeface="Meiryo UI" panose="020B0604030504040204" pitchFamily="50" charset="-128"/>
              <a:ea typeface="Meiryo UI" panose="020B0604030504040204" pitchFamily="50" charset="-128"/>
            </a:endParaRPr>
          </a:p>
        </p:txBody>
      </p:sp>
      <p:pic>
        <p:nvPicPr>
          <p:cNvPr id="70" name="図 69">
            <a:extLst>
              <a:ext uri="{FF2B5EF4-FFF2-40B4-BE49-F238E27FC236}">
                <a16:creationId xmlns:a16="http://schemas.microsoft.com/office/drawing/2014/main" id="{16FF13DA-F962-39BB-75B8-9943E9489F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74" y="3003026"/>
            <a:ext cx="6195161" cy="2278663"/>
          </a:xfrm>
          <a:prstGeom prst="rect">
            <a:avLst/>
          </a:prstGeom>
        </p:spPr>
      </p:pic>
      <p:sp>
        <p:nvSpPr>
          <p:cNvPr id="72" name="コンテンツ プレースホルダー 2">
            <a:extLst>
              <a:ext uri="{FF2B5EF4-FFF2-40B4-BE49-F238E27FC236}">
                <a16:creationId xmlns:a16="http://schemas.microsoft.com/office/drawing/2014/main" id="{AEF39D91-3F35-A6BC-12A0-3135529D5175}"/>
              </a:ext>
            </a:extLst>
          </p:cNvPr>
          <p:cNvSpPr txBox="1">
            <a:spLocks/>
          </p:cNvSpPr>
          <p:nvPr/>
        </p:nvSpPr>
        <p:spPr>
          <a:xfrm>
            <a:off x="505429" y="5982159"/>
            <a:ext cx="4937010" cy="474823"/>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ja-JP" altLang="en-US" sz="900" dirty="0">
                <a:latin typeface="Meiryo UI" panose="020B0604030504040204" pitchFamily="50" charset="-128"/>
                <a:ea typeface="Meiryo UI" panose="020B0604030504040204" pitchFamily="50" charset="-128"/>
              </a:rPr>
              <a:t>出典：厚生労働省「第９期介護保険事業計画に基づく介護職員の必要数について」</a:t>
            </a:r>
            <a:endParaRPr lang="en-US" altLang="ja-JP" sz="900" dirty="0">
              <a:latin typeface="Meiryo UI" panose="020B0604030504040204" pitchFamily="50" charset="-128"/>
              <a:ea typeface="Meiryo UI" panose="020B0604030504040204" pitchFamily="50" charset="-128"/>
            </a:endParaRPr>
          </a:p>
        </p:txBody>
      </p:sp>
      <p:sp>
        <p:nvSpPr>
          <p:cNvPr id="77" name="コンテンツ プレースホルダー 2">
            <a:extLst>
              <a:ext uri="{FF2B5EF4-FFF2-40B4-BE49-F238E27FC236}">
                <a16:creationId xmlns:a16="http://schemas.microsoft.com/office/drawing/2014/main" id="{D8C7FCA5-2ED1-EB63-21E0-74150616B59A}"/>
              </a:ext>
            </a:extLst>
          </p:cNvPr>
          <p:cNvSpPr txBox="1">
            <a:spLocks/>
          </p:cNvSpPr>
          <p:nvPr/>
        </p:nvSpPr>
        <p:spPr>
          <a:xfrm>
            <a:off x="7383687" y="2269938"/>
            <a:ext cx="3241380" cy="41626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ja-JP" altLang="en-US" sz="1600" dirty="0">
                <a:latin typeface="Meiryo UI" panose="020B0604030504040204" pitchFamily="50" charset="-128"/>
                <a:ea typeface="Meiryo UI" panose="020B0604030504040204" pitchFamily="50" charset="-128"/>
              </a:rPr>
              <a:t>外国人介護人材の在留者数</a:t>
            </a:r>
            <a:endParaRPr lang="en-US" altLang="ja-JP" sz="1600" dirty="0">
              <a:latin typeface="Meiryo UI" panose="020B0604030504040204" pitchFamily="50" charset="-128"/>
              <a:ea typeface="Meiryo UI" panose="020B0604030504040204" pitchFamily="50" charset="-128"/>
            </a:endParaRPr>
          </a:p>
        </p:txBody>
      </p:sp>
      <p:sp>
        <p:nvSpPr>
          <p:cNvPr id="78" name="正方形/長方形 77">
            <a:extLst>
              <a:ext uri="{FF2B5EF4-FFF2-40B4-BE49-F238E27FC236}">
                <a16:creationId xmlns:a16="http://schemas.microsoft.com/office/drawing/2014/main" id="{BA90FA2B-CF62-9265-9F53-64831ECB6F8D}"/>
              </a:ext>
            </a:extLst>
          </p:cNvPr>
          <p:cNvSpPr/>
          <p:nvPr/>
        </p:nvSpPr>
        <p:spPr>
          <a:xfrm>
            <a:off x="6417887" y="5997359"/>
            <a:ext cx="5335675" cy="461665"/>
          </a:xfrm>
          <a:prstGeom prst="rect">
            <a:avLst/>
          </a:prstGeom>
        </p:spPr>
        <p:txBody>
          <a:bodyPr wrap="square">
            <a:spAutoFit/>
          </a:bodyPr>
          <a:lstStyle/>
          <a:p>
            <a:pPr marL="179705" indent="63500">
              <a:spcAft>
                <a:spcPts val="0"/>
              </a:spcAft>
            </a:pP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出典：</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在留者数は</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EPA</a:t>
            </a:r>
            <a:r>
              <a:rPr lang="ja-JP" altLang="ja-JP" sz="800" kern="100" dirty="0" err="1">
                <a:latin typeface="Meiryo UI" panose="020B0604030504040204" pitchFamily="50" charset="-128"/>
                <a:ea typeface="Meiryo UI" panose="020B0604030504040204" pitchFamily="50" charset="-128"/>
                <a:cs typeface="Times New Roman" panose="02020603050405020304" pitchFamily="18" charset="0"/>
              </a:rPr>
              <a:t>、</a:t>
            </a: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在留資格「介護」</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、技能実習、特定技能の合計値を算出</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a:p>
            <a:pPr marL="179705" indent="63500">
              <a:spcAft>
                <a:spcPts val="0"/>
              </a:spcAft>
            </a:pP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EPA</a:t>
            </a: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、在留資格「介護」は「在留外国人統計」（出入国在留管理庁）、技能実習は「職種・作業別 在留資格「技能実習」に係る在留者数」（法務省）、</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特定技能は「特定技能在留外国人数」（出入国在留管理庁）</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のデータより作成</a:t>
            </a:r>
            <a:endParaRPr lang="ja-JP" alt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8" name="角丸四角形吹き出し 14">
            <a:extLst>
              <a:ext uri="{FF2B5EF4-FFF2-40B4-BE49-F238E27FC236}">
                <a16:creationId xmlns:a16="http://schemas.microsoft.com/office/drawing/2014/main" id="{C7DBEE39-C576-410B-8EE6-43C056B492CD}"/>
              </a:ext>
            </a:extLst>
          </p:cNvPr>
          <p:cNvSpPr/>
          <p:nvPr/>
        </p:nvSpPr>
        <p:spPr>
          <a:xfrm>
            <a:off x="8622494" y="2881123"/>
            <a:ext cx="1431023" cy="649207"/>
          </a:xfrm>
          <a:prstGeom prst="wedgeEllipseCallout">
            <a:avLst>
              <a:gd name="adj1" fmla="val 23463"/>
              <a:gd name="adj2" fmla="val 92455"/>
            </a:avLst>
          </a:prstGeom>
          <a:solidFill>
            <a:srgbClr val="FFC000"/>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２倍増</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8831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E154C-7D93-5270-97C3-848D8B92A423}"/>
            </a:ext>
          </a:extLst>
        </p:cNvPr>
        <p:cNvGrpSpPr/>
        <p:nvPr/>
      </p:nvGrpSpPr>
      <p:grpSpPr>
        <a:xfrm>
          <a:off x="0" y="0"/>
          <a:ext cx="0" cy="0"/>
          <a:chOff x="0" y="0"/>
          <a:chExt cx="0" cy="0"/>
        </a:xfrm>
      </p:grpSpPr>
      <p:pic>
        <p:nvPicPr>
          <p:cNvPr id="8" name="図 7" descr="窓のそばに立っている男性&#10;&#10;AI によって生成されたコンテンツは間違っている可能性があります。">
            <a:extLst>
              <a:ext uri="{FF2B5EF4-FFF2-40B4-BE49-F238E27FC236}">
                <a16:creationId xmlns:a16="http://schemas.microsoft.com/office/drawing/2014/main" id="{FF9CEF5B-BED0-FD4D-2C15-79FD222C0F36}"/>
              </a:ext>
            </a:extLst>
          </p:cNvPr>
          <p:cNvPicPr>
            <a:picLocks noChangeAspect="1"/>
          </p:cNvPicPr>
          <p:nvPr/>
        </p:nvPicPr>
        <p:blipFill>
          <a:blip r:embed="rId3"/>
          <a:stretch>
            <a:fillRect/>
          </a:stretch>
        </p:blipFill>
        <p:spPr>
          <a:xfrm>
            <a:off x="3618350" y="5261955"/>
            <a:ext cx="2003717" cy="1335693"/>
          </a:xfrm>
          <a:prstGeom prst="rect">
            <a:avLst/>
          </a:prstGeom>
        </p:spPr>
      </p:pic>
      <p:pic>
        <p:nvPicPr>
          <p:cNvPr id="5" name="図 4" descr="椅子に座っている女性&#10;&#10;AI によって生成されたコンテンツは間違っている可能性があります。">
            <a:extLst>
              <a:ext uri="{FF2B5EF4-FFF2-40B4-BE49-F238E27FC236}">
                <a16:creationId xmlns:a16="http://schemas.microsoft.com/office/drawing/2014/main" id="{E336050C-24F5-32D2-596E-1A27A36860A1}"/>
              </a:ext>
            </a:extLst>
          </p:cNvPr>
          <p:cNvPicPr>
            <a:picLocks noChangeAspect="1"/>
          </p:cNvPicPr>
          <p:nvPr/>
        </p:nvPicPr>
        <p:blipFill>
          <a:blip r:embed="rId4"/>
          <a:stretch>
            <a:fillRect/>
          </a:stretch>
        </p:blipFill>
        <p:spPr>
          <a:xfrm>
            <a:off x="881563" y="5261956"/>
            <a:ext cx="2007048" cy="1335693"/>
          </a:xfrm>
          <a:prstGeom prst="rect">
            <a:avLst/>
          </a:prstGeom>
        </p:spPr>
      </p:pic>
      <p:sp>
        <p:nvSpPr>
          <p:cNvPr id="16" name="タイトル 15">
            <a:extLst>
              <a:ext uri="{FF2B5EF4-FFF2-40B4-BE49-F238E27FC236}">
                <a16:creationId xmlns:a16="http://schemas.microsoft.com/office/drawing/2014/main" id="{3A9E20D1-6A23-6D0B-86B9-E55D5F9816D1}"/>
              </a:ext>
            </a:extLst>
          </p:cNvPr>
          <p:cNvSpPr>
            <a:spLocks noGrp="1"/>
          </p:cNvSpPr>
          <p:nvPr>
            <p:ph type="title"/>
          </p:nvPr>
        </p:nvSpPr>
        <p:spPr/>
        <p:txBody>
          <a:bodyPr rtlCol="0">
            <a:normAutofit/>
          </a:bodyPr>
          <a:lstStyle/>
          <a:p>
            <a:pPr rtl="0"/>
            <a:r>
              <a:rPr lang="ja-JP" altLang="en-US" dirty="0"/>
              <a:t>日本の介護の仕事とは</a:t>
            </a:r>
          </a:p>
        </p:txBody>
      </p:sp>
      <p:sp>
        <p:nvSpPr>
          <p:cNvPr id="17" name="十字形 16">
            <a:extLst>
              <a:ext uri="{FF2B5EF4-FFF2-40B4-BE49-F238E27FC236}">
                <a16:creationId xmlns:a16="http://schemas.microsoft.com/office/drawing/2014/main" id="{51D724B3-62D8-13B7-39DA-0A35E62FDB3D}"/>
              </a:ext>
            </a:extLst>
          </p:cNvPr>
          <p:cNvSpPr/>
          <p:nvPr/>
        </p:nvSpPr>
        <p:spPr>
          <a:xfrm>
            <a:off x="2850496" y="3059675"/>
            <a:ext cx="487593" cy="492833"/>
          </a:xfrm>
          <a:prstGeom prst="plus">
            <a:avLst>
              <a:gd name="adj" fmla="val 41013"/>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Light"/>
              <a:ea typeface="+mn-ea"/>
              <a:cs typeface="+mn-cs"/>
            </a:endParaRPr>
          </a:p>
        </p:txBody>
      </p:sp>
      <p:sp>
        <p:nvSpPr>
          <p:cNvPr id="24" name="角丸四角形 18">
            <a:extLst>
              <a:ext uri="{FF2B5EF4-FFF2-40B4-BE49-F238E27FC236}">
                <a16:creationId xmlns:a16="http://schemas.microsoft.com/office/drawing/2014/main" id="{EB09CAE3-BC8F-44C6-6408-63ECF97DD270}"/>
              </a:ext>
            </a:extLst>
          </p:cNvPr>
          <p:cNvSpPr/>
          <p:nvPr/>
        </p:nvSpPr>
        <p:spPr>
          <a:xfrm>
            <a:off x="371474" y="2703625"/>
            <a:ext cx="2400853" cy="1233353"/>
          </a:xfrm>
          <a:prstGeom prst="roundRect">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rPr>
              <a:t>尊厳の保持</a:t>
            </a:r>
            <a:endParaRPr kumimoji="1" lang="en-US" altLang="ja-JP" sz="1600" b="0"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rPr>
              <a:t>その人の価値観や自分らしさやを保ちながら、他者と同じように尊重されること</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2">
            <a:extLst>
              <a:ext uri="{FF2B5EF4-FFF2-40B4-BE49-F238E27FC236}">
                <a16:creationId xmlns:a16="http://schemas.microsoft.com/office/drawing/2014/main" id="{338317F2-341E-ABC8-F067-FF29C0154B9A}"/>
              </a:ext>
            </a:extLst>
          </p:cNvPr>
          <p:cNvSpPr>
            <a:spLocks noGrp="1"/>
          </p:cNvSpPr>
          <p:nvPr>
            <p:ph type="sldNum" sz="quarter" idx="12"/>
          </p:nvPr>
        </p:nvSpPr>
        <p:spPr>
          <a:xfrm>
            <a:off x="11231217" y="6518050"/>
            <a:ext cx="960783" cy="339950"/>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altLang="ja-JP" sz="1500" b="0" i="0" u="none" strike="noStrike" kern="1200" cap="none" spc="0" normalizeH="0" baseline="0" noProof="0" smtClean="0">
                <a:ln>
                  <a:noFill/>
                </a:ln>
                <a:solidFill>
                  <a:prstClr val="white"/>
                </a:solidFill>
                <a:effectLst/>
                <a:uLnTx/>
                <a:uFillTx/>
                <a:latin typeface="Meiryo UI" panose="020B0604030504040204" pitchFamily="50" charset="-128"/>
                <a:ea typeface="Meiryo UI" panose="020B0604030504040204" pitchFamily="50"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ja-JP" altLang="en-US" sz="15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8" name="角丸四角形 18">
            <a:extLst>
              <a:ext uri="{FF2B5EF4-FFF2-40B4-BE49-F238E27FC236}">
                <a16:creationId xmlns:a16="http://schemas.microsoft.com/office/drawing/2014/main" id="{AA47F65A-0644-98B2-CBC5-C06C13D8C176}"/>
              </a:ext>
            </a:extLst>
          </p:cNvPr>
          <p:cNvSpPr/>
          <p:nvPr/>
        </p:nvSpPr>
        <p:spPr>
          <a:xfrm>
            <a:off x="3415235" y="2703625"/>
            <a:ext cx="2520000" cy="1233353"/>
          </a:xfrm>
          <a:prstGeom prst="roundRect">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rPr>
              <a:t>自立支援</a:t>
            </a:r>
            <a:endParaRPr kumimoji="1" lang="en-US" altLang="ja-JP" sz="1600" b="0"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rPr>
              <a:t>介護によるサポートを受けることでその人らしい自立した日常生活を継続すること</a:t>
            </a:r>
          </a:p>
        </p:txBody>
      </p:sp>
      <p:sp>
        <p:nvSpPr>
          <p:cNvPr id="30" name="角丸四角形 18">
            <a:extLst>
              <a:ext uri="{FF2B5EF4-FFF2-40B4-BE49-F238E27FC236}">
                <a16:creationId xmlns:a16="http://schemas.microsoft.com/office/drawing/2014/main" id="{7DC667D3-1AA3-0001-1E0C-C060F544BD54}"/>
              </a:ext>
            </a:extLst>
          </p:cNvPr>
          <p:cNvSpPr/>
          <p:nvPr/>
        </p:nvSpPr>
        <p:spPr>
          <a:xfrm>
            <a:off x="295780" y="3891894"/>
            <a:ext cx="5682907" cy="12333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accent2"/>
                </a:solidFill>
                <a:effectLst/>
                <a:uLnTx/>
                <a:uFillTx/>
                <a:latin typeface="Meiryo UI" panose="020B0604030504040204" pitchFamily="50" charset="-128"/>
                <a:ea typeface="Meiryo UI" panose="020B0604030504040204" pitchFamily="50" charset="-128"/>
                <a:cs typeface="DM Sans Bold"/>
                <a:sym typeface="DM Sans Bold"/>
              </a:rPr>
              <a:t>介護と看護の違い</a:t>
            </a:r>
            <a:endParaRPr kumimoji="0" lang="en-US" altLang="ja-JP" sz="1600" b="1" i="0" u="none" strike="noStrike" kern="1200" cap="none" spc="0" normalizeH="0" baseline="0" noProof="0" dirty="0">
              <a:ln>
                <a:noFill/>
              </a:ln>
              <a:solidFill>
                <a:schemeClr val="accent2"/>
              </a:solidFill>
              <a:effectLst/>
              <a:uLnTx/>
              <a:uFillTx/>
              <a:latin typeface="Meiryo UI" panose="020B0604030504040204" pitchFamily="50" charset="-128"/>
              <a:ea typeface="Meiryo UI" panose="020B0604030504040204" pitchFamily="50" charset="-128"/>
              <a:cs typeface="DM Sans Bold"/>
              <a:sym typeface="DM Sans Bold"/>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rPr>
              <a:t>看護は医師の指示に基づき、病気や怪我がある人の治療のサポートを行います。</a:t>
            </a:r>
            <a:endParaRPr kumimoji="1" lang="en-US" altLang="ja-JP" sz="1400" b="0"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rPr>
              <a:t>介護は日常生活に支援が必要な人の</a:t>
            </a:r>
            <a:r>
              <a:rPr kumimoji="1" lang="ja-JP" altLang="en-US" sz="1400" b="1"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rPr>
              <a:t>生活のサポート</a:t>
            </a:r>
            <a:r>
              <a:rPr kumimoji="1" lang="ja-JP" altLang="en-US" sz="1400" b="0"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rPr>
              <a:t>を行います。</a:t>
            </a:r>
          </a:p>
        </p:txBody>
      </p:sp>
      <p:sp>
        <p:nvSpPr>
          <p:cNvPr id="3" name="コンテンツ プレースホルダー 6">
            <a:extLst>
              <a:ext uri="{FF2B5EF4-FFF2-40B4-BE49-F238E27FC236}">
                <a16:creationId xmlns:a16="http://schemas.microsoft.com/office/drawing/2014/main" id="{0861AB1D-43C8-D8C4-B6B2-5B14C0308B35}"/>
              </a:ext>
            </a:extLst>
          </p:cNvPr>
          <p:cNvSpPr txBox="1">
            <a:spLocks/>
          </p:cNvSpPr>
          <p:nvPr/>
        </p:nvSpPr>
        <p:spPr>
          <a:xfrm>
            <a:off x="286268" y="2300186"/>
            <a:ext cx="5535124" cy="3469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800" b="1" dirty="0"/>
              <a:t>●日本の介護の特徴</a:t>
            </a:r>
            <a:endParaRPr lang="ja-JP" altLang="en-US" sz="1600" dirty="0"/>
          </a:p>
        </p:txBody>
      </p:sp>
      <p:sp>
        <p:nvSpPr>
          <p:cNvPr id="6" name="コンテンツ プレースホルダー 6">
            <a:extLst>
              <a:ext uri="{FF2B5EF4-FFF2-40B4-BE49-F238E27FC236}">
                <a16:creationId xmlns:a16="http://schemas.microsoft.com/office/drawing/2014/main" id="{49199075-B1C1-5844-67E1-FD0DE835D159}"/>
              </a:ext>
            </a:extLst>
          </p:cNvPr>
          <p:cNvSpPr txBox="1">
            <a:spLocks/>
          </p:cNvSpPr>
          <p:nvPr/>
        </p:nvSpPr>
        <p:spPr>
          <a:xfrm>
            <a:off x="6176484" y="2297339"/>
            <a:ext cx="5535124" cy="3469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800" b="1" dirty="0"/>
              <a:t>●介護職の就労イメージ</a:t>
            </a:r>
            <a:endParaRPr lang="ja-JP" altLang="en-US" sz="1600" dirty="0"/>
          </a:p>
        </p:txBody>
      </p:sp>
      <p:sp>
        <p:nvSpPr>
          <p:cNvPr id="11" name="角丸四角形吹き出し 14">
            <a:extLst>
              <a:ext uri="{FF2B5EF4-FFF2-40B4-BE49-F238E27FC236}">
                <a16:creationId xmlns:a16="http://schemas.microsoft.com/office/drawing/2014/main" id="{A492C8BE-54D9-4E13-72A8-DD3388EAA12B}"/>
              </a:ext>
            </a:extLst>
          </p:cNvPr>
          <p:cNvSpPr/>
          <p:nvPr/>
        </p:nvSpPr>
        <p:spPr>
          <a:xfrm>
            <a:off x="286268" y="5125248"/>
            <a:ext cx="1243571" cy="419351"/>
          </a:xfrm>
          <a:prstGeom prst="wedgeEllipseCallout">
            <a:avLst>
              <a:gd name="adj1" fmla="val 44609"/>
              <a:gd name="adj2" fmla="val -17254"/>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施設で生活</a:t>
            </a:r>
            <a:endParaRPr kumimoji="1" lang="en-US" altLang="ja-JP" sz="1100" b="1" dirty="0">
              <a:solidFill>
                <a:schemeClr val="tx1"/>
              </a:solidFill>
              <a:latin typeface="Meiryo UI" panose="020B0604030504040204" pitchFamily="50" charset="-128"/>
              <a:ea typeface="Meiryo UI" panose="020B0604030504040204" pitchFamily="50" charset="-128"/>
            </a:endParaRPr>
          </a:p>
        </p:txBody>
      </p:sp>
      <p:sp>
        <p:nvSpPr>
          <p:cNvPr id="12" name="角丸四角形吹き出し 14">
            <a:extLst>
              <a:ext uri="{FF2B5EF4-FFF2-40B4-BE49-F238E27FC236}">
                <a16:creationId xmlns:a16="http://schemas.microsoft.com/office/drawing/2014/main" id="{4C24E04C-8CC9-AEAE-0129-7CA97BDB79AB}"/>
              </a:ext>
            </a:extLst>
          </p:cNvPr>
          <p:cNvSpPr/>
          <p:nvPr/>
        </p:nvSpPr>
        <p:spPr>
          <a:xfrm>
            <a:off x="3137234" y="5125248"/>
            <a:ext cx="1243571" cy="419351"/>
          </a:xfrm>
          <a:prstGeom prst="wedgeEllipseCallout">
            <a:avLst>
              <a:gd name="adj1" fmla="val 44609"/>
              <a:gd name="adj2" fmla="val -17254"/>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自宅で生活</a:t>
            </a:r>
            <a:endParaRPr kumimoji="1" lang="en-US" altLang="ja-JP" sz="1100" b="1" dirty="0">
              <a:solidFill>
                <a:schemeClr val="tx1"/>
              </a:solidFill>
              <a:latin typeface="Meiryo UI" panose="020B0604030504040204" pitchFamily="50" charset="-128"/>
              <a:ea typeface="Meiryo UI" panose="020B0604030504040204" pitchFamily="50" charset="-128"/>
            </a:endParaRPr>
          </a:p>
        </p:txBody>
      </p:sp>
      <p:pic>
        <p:nvPicPr>
          <p:cNvPr id="85" name="図 84">
            <a:extLst>
              <a:ext uri="{FF2B5EF4-FFF2-40B4-BE49-F238E27FC236}">
                <a16:creationId xmlns:a16="http://schemas.microsoft.com/office/drawing/2014/main" id="{F596BA06-1F9E-2835-569F-20BD5C8535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9221" y="2685592"/>
            <a:ext cx="4587059" cy="4029419"/>
          </a:xfrm>
          <a:prstGeom prst="rect">
            <a:avLst/>
          </a:prstGeom>
        </p:spPr>
      </p:pic>
      <p:sp>
        <p:nvSpPr>
          <p:cNvPr id="18" name="テキスト プレースホルダー 17">
            <a:extLst>
              <a:ext uri="{FF2B5EF4-FFF2-40B4-BE49-F238E27FC236}">
                <a16:creationId xmlns:a16="http://schemas.microsoft.com/office/drawing/2014/main" id="{B0C6458E-7659-3973-A324-6AE24C481E43}"/>
              </a:ext>
            </a:extLst>
          </p:cNvPr>
          <p:cNvSpPr txBox="1">
            <a:spLocks/>
          </p:cNvSpPr>
          <p:nvPr/>
        </p:nvSpPr>
        <p:spPr>
          <a:xfrm>
            <a:off x="371474" y="995362"/>
            <a:ext cx="11516484" cy="10069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t>介護とは、病気や障害等を理由に日常生活に支援が必要な人に対して提供されるケアのことです。</a:t>
            </a:r>
            <a:endParaRPr lang="en-US" altLang="ja-JP" sz="2000" dirty="0"/>
          </a:p>
          <a:p>
            <a:r>
              <a:rPr lang="ja-JP" altLang="en-US" sz="2000" dirty="0"/>
              <a:t>介護の仕事は、国家資格もある専門的な仕事です。介護は</a:t>
            </a:r>
            <a:r>
              <a:rPr lang="en-US" altLang="ja-JP" sz="2000" dirty="0"/>
              <a:t>24</a:t>
            </a:r>
            <a:r>
              <a:rPr lang="ja-JP" altLang="en-US" sz="2000" dirty="0"/>
              <a:t>時間</a:t>
            </a:r>
            <a:r>
              <a:rPr lang="en-US" altLang="ja-JP" sz="2000" dirty="0"/>
              <a:t>365</a:t>
            </a:r>
            <a:r>
              <a:rPr lang="ja-JP" altLang="en-US" sz="2000" dirty="0"/>
              <a:t>日稼働していますが、複数の職員がシフト制で分担するので、長時間労働にならず予定も立てやすい働き方になっています。在留資格や就労する施設によって、夜勤を担当する場合があります。</a:t>
            </a:r>
          </a:p>
        </p:txBody>
      </p:sp>
    </p:spTree>
    <p:extLst>
      <p:ext uri="{BB962C8B-B14F-4D97-AF65-F5344CB8AC3E}">
        <p14:creationId xmlns:p14="http://schemas.microsoft.com/office/powerpoint/2010/main" val="3666010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2562EE-25F5-928B-BE6B-977893CAD1AF}"/>
              </a:ext>
            </a:extLst>
          </p:cNvPr>
          <p:cNvSpPr>
            <a:spLocks noGrp="1"/>
          </p:cNvSpPr>
          <p:nvPr>
            <p:ph type="title"/>
          </p:nvPr>
        </p:nvSpPr>
        <p:spPr/>
        <p:txBody>
          <a:bodyPr/>
          <a:lstStyle/>
          <a:p>
            <a:r>
              <a:rPr kumimoji="1" lang="ja-JP" altLang="en-US"/>
              <a:t>介護の場面</a:t>
            </a:r>
          </a:p>
        </p:txBody>
      </p:sp>
      <p:sp>
        <p:nvSpPr>
          <p:cNvPr id="4" name="テキスト プレースホルダー 3">
            <a:extLst>
              <a:ext uri="{FF2B5EF4-FFF2-40B4-BE49-F238E27FC236}">
                <a16:creationId xmlns:a16="http://schemas.microsoft.com/office/drawing/2014/main" id="{9B3811BE-C458-FD69-CCC6-AE4F8437265D}"/>
              </a:ext>
            </a:extLst>
          </p:cNvPr>
          <p:cNvSpPr>
            <a:spLocks noGrp="1"/>
          </p:cNvSpPr>
          <p:nvPr>
            <p:ph type="body" sz="quarter" idx="25"/>
          </p:nvPr>
        </p:nvSpPr>
        <p:spPr/>
        <p:txBody>
          <a:bodyPr/>
          <a:lstStyle/>
          <a:p>
            <a:r>
              <a:rPr kumimoji="1" lang="ja-JP" altLang="en-US"/>
              <a:t>移動</a:t>
            </a:r>
          </a:p>
        </p:txBody>
      </p:sp>
      <p:sp>
        <p:nvSpPr>
          <p:cNvPr id="5" name="スライド番号プレースホルダー 4">
            <a:extLst>
              <a:ext uri="{FF2B5EF4-FFF2-40B4-BE49-F238E27FC236}">
                <a16:creationId xmlns:a16="http://schemas.microsoft.com/office/drawing/2014/main" id="{B312F0BA-689C-35FB-C01D-051A2CEA4D7C}"/>
              </a:ext>
            </a:extLst>
          </p:cNvPr>
          <p:cNvSpPr>
            <a:spLocks noGrp="1"/>
          </p:cNvSpPr>
          <p:nvPr>
            <p:ph type="sldNum" sz="quarter" idx="12"/>
          </p:nvPr>
        </p:nvSpPr>
        <p:spPr/>
        <p:txBody>
          <a:bodyPr/>
          <a:lstStyle/>
          <a:p>
            <a:fld id="{03DC2DEF-D2FE-4B45-ABA4-9F153FD1C98A}" type="slidenum">
              <a:rPr lang="en-US" altLang="ja-JP" smtClean="0"/>
              <a:pPr/>
              <a:t>3</a:t>
            </a:fld>
            <a:endParaRPr lang="ja-JP" altLang="en-US"/>
          </a:p>
        </p:txBody>
      </p:sp>
      <p:sp>
        <p:nvSpPr>
          <p:cNvPr id="7" name="テキスト プレースホルダー 6">
            <a:extLst>
              <a:ext uri="{FF2B5EF4-FFF2-40B4-BE49-F238E27FC236}">
                <a16:creationId xmlns:a16="http://schemas.microsoft.com/office/drawing/2014/main" id="{8B8D55EC-855F-2E52-4107-1036E746E744}"/>
              </a:ext>
            </a:extLst>
          </p:cNvPr>
          <p:cNvSpPr>
            <a:spLocks noGrp="1"/>
          </p:cNvSpPr>
          <p:nvPr>
            <p:ph type="body" sz="quarter" idx="52"/>
          </p:nvPr>
        </p:nvSpPr>
        <p:spPr/>
        <p:txBody>
          <a:bodyPr/>
          <a:lstStyle/>
          <a:p>
            <a:r>
              <a:rPr lang="ja-JP" altLang="en-US"/>
              <a:t>排泄</a:t>
            </a:r>
            <a:endParaRPr kumimoji="1" lang="ja-JP" altLang="en-US"/>
          </a:p>
        </p:txBody>
      </p:sp>
      <p:sp>
        <p:nvSpPr>
          <p:cNvPr id="9" name="テキスト プレースホルダー 8">
            <a:extLst>
              <a:ext uri="{FF2B5EF4-FFF2-40B4-BE49-F238E27FC236}">
                <a16:creationId xmlns:a16="http://schemas.microsoft.com/office/drawing/2014/main" id="{E3848CB8-99D0-682B-D374-57E12FE518C8}"/>
              </a:ext>
            </a:extLst>
          </p:cNvPr>
          <p:cNvSpPr>
            <a:spLocks noGrp="1"/>
          </p:cNvSpPr>
          <p:nvPr>
            <p:ph type="body" sz="quarter" idx="54"/>
          </p:nvPr>
        </p:nvSpPr>
        <p:spPr/>
        <p:txBody>
          <a:bodyPr/>
          <a:lstStyle/>
          <a:p>
            <a:r>
              <a:rPr kumimoji="1" lang="ja-JP" altLang="en-US"/>
              <a:t>入浴・清潔保持</a:t>
            </a:r>
          </a:p>
        </p:txBody>
      </p:sp>
      <p:sp>
        <p:nvSpPr>
          <p:cNvPr id="11" name="テキスト プレースホルダー 10">
            <a:extLst>
              <a:ext uri="{FF2B5EF4-FFF2-40B4-BE49-F238E27FC236}">
                <a16:creationId xmlns:a16="http://schemas.microsoft.com/office/drawing/2014/main" id="{20FE5BCE-8CCE-49AF-4635-6114FDF6CC39}"/>
              </a:ext>
            </a:extLst>
          </p:cNvPr>
          <p:cNvSpPr>
            <a:spLocks noGrp="1"/>
          </p:cNvSpPr>
          <p:nvPr>
            <p:ph type="body" sz="quarter" idx="56"/>
          </p:nvPr>
        </p:nvSpPr>
        <p:spPr/>
        <p:txBody>
          <a:bodyPr/>
          <a:lstStyle/>
          <a:p>
            <a:r>
              <a:rPr lang="ja-JP" altLang="en-US"/>
              <a:t>家事</a:t>
            </a:r>
            <a:endParaRPr kumimoji="1" lang="ja-JP" altLang="en-US"/>
          </a:p>
        </p:txBody>
      </p:sp>
      <p:sp>
        <p:nvSpPr>
          <p:cNvPr id="13" name="テキスト プレースホルダー 12">
            <a:extLst>
              <a:ext uri="{FF2B5EF4-FFF2-40B4-BE49-F238E27FC236}">
                <a16:creationId xmlns:a16="http://schemas.microsoft.com/office/drawing/2014/main" id="{9BD69D1C-5553-B9A2-09F6-5911D0017DBF}"/>
              </a:ext>
            </a:extLst>
          </p:cNvPr>
          <p:cNvSpPr>
            <a:spLocks noGrp="1"/>
          </p:cNvSpPr>
          <p:nvPr>
            <p:ph type="body" sz="quarter" idx="58"/>
          </p:nvPr>
        </p:nvSpPr>
        <p:spPr/>
        <p:txBody>
          <a:bodyPr/>
          <a:lstStyle/>
          <a:p>
            <a:r>
              <a:rPr kumimoji="1" lang="ja-JP" altLang="en-US"/>
              <a:t>食事</a:t>
            </a:r>
          </a:p>
        </p:txBody>
      </p:sp>
      <p:sp>
        <p:nvSpPr>
          <p:cNvPr id="15" name="テキスト プレースホルダー 14">
            <a:extLst>
              <a:ext uri="{FF2B5EF4-FFF2-40B4-BE49-F238E27FC236}">
                <a16:creationId xmlns:a16="http://schemas.microsoft.com/office/drawing/2014/main" id="{79FE1A91-84BB-603A-45BD-C2570662C659}"/>
              </a:ext>
            </a:extLst>
          </p:cNvPr>
          <p:cNvSpPr>
            <a:spLocks noGrp="1"/>
          </p:cNvSpPr>
          <p:nvPr>
            <p:ph type="body" sz="quarter" idx="60"/>
          </p:nvPr>
        </p:nvSpPr>
        <p:spPr/>
        <p:txBody>
          <a:bodyPr/>
          <a:lstStyle/>
          <a:p>
            <a:r>
              <a:rPr kumimoji="1" lang="ja-JP" altLang="en-US"/>
              <a:t>みじたく</a:t>
            </a:r>
          </a:p>
        </p:txBody>
      </p:sp>
      <p:sp>
        <p:nvSpPr>
          <p:cNvPr id="17" name="テキスト プレースホルダー 16">
            <a:extLst>
              <a:ext uri="{FF2B5EF4-FFF2-40B4-BE49-F238E27FC236}">
                <a16:creationId xmlns:a16="http://schemas.microsoft.com/office/drawing/2014/main" id="{9B145283-088D-166F-6BF9-F2BBE9DAB583}"/>
              </a:ext>
            </a:extLst>
          </p:cNvPr>
          <p:cNvSpPr>
            <a:spLocks noGrp="1"/>
          </p:cNvSpPr>
          <p:nvPr>
            <p:ph type="body" sz="quarter" idx="62"/>
          </p:nvPr>
        </p:nvSpPr>
        <p:spPr/>
        <p:txBody>
          <a:bodyPr/>
          <a:lstStyle/>
          <a:p>
            <a:r>
              <a:rPr kumimoji="1" lang="ja-JP" altLang="en-US"/>
              <a:t>コミュニケーション*</a:t>
            </a:r>
          </a:p>
        </p:txBody>
      </p:sp>
      <p:sp>
        <p:nvSpPr>
          <p:cNvPr id="67" name="コンテンツ プレースホルダー 2">
            <a:extLst>
              <a:ext uri="{FF2B5EF4-FFF2-40B4-BE49-F238E27FC236}">
                <a16:creationId xmlns:a16="http://schemas.microsoft.com/office/drawing/2014/main" id="{4045FEC5-95EE-3131-7DE7-94C11AFADCD8}"/>
              </a:ext>
            </a:extLst>
          </p:cNvPr>
          <p:cNvSpPr txBox="1">
            <a:spLocks/>
          </p:cNvSpPr>
          <p:nvPr/>
        </p:nvSpPr>
        <p:spPr>
          <a:xfrm>
            <a:off x="1654782" y="6513920"/>
            <a:ext cx="8848066" cy="438482"/>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ja-JP" altLang="en-US" sz="1292" dirty="0">
                <a:solidFill>
                  <a:schemeClr val="tx1">
                    <a:lumMod val="50000"/>
                  </a:schemeClr>
                </a:solidFill>
                <a:latin typeface="Meiryo UI" panose="020B0604030504040204" pitchFamily="50" charset="-128"/>
                <a:ea typeface="Meiryo UI" panose="020B0604030504040204" pitchFamily="50" charset="-128"/>
              </a:rPr>
              <a:t>＊介護は単なる日常生活の支援だけではなく、コミュニケーションを通して高齢者との意思疎通を図ることが重要です。</a:t>
            </a:r>
            <a:endParaRPr lang="en-US" altLang="ja-JP" sz="1292" dirty="0">
              <a:solidFill>
                <a:schemeClr val="tx1">
                  <a:lumMod val="50000"/>
                </a:schemeClr>
              </a:solidFill>
              <a:latin typeface="Meiryo UI" panose="020B0604030504040204" pitchFamily="50" charset="-128"/>
              <a:ea typeface="Meiryo UI" panose="020B0604030504040204" pitchFamily="50" charset="-128"/>
            </a:endParaRPr>
          </a:p>
        </p:txBody>
      </p:sp>
      <p:pic>
        <p:nvPicPr>
          <p:cNvPr id="26" name="図プレースホルダー 25" descr="人, テーブル, 皿, 食品 が含まれている画像&#10;&#10;AI によって生成されたコンテンツは間違っている可能性があります。">
            <a:extLst>
              <a:ext uri="{FF2B5EF4-FFF2-40B4-BE49-F238E27FC236}">
                <a16:creationId xmlns:a16="http://schemas.microsoft.com/office/drawing/2014/main" id="{955F3E17-33AD-14FC-BA4C-B1DF2D1102BF}"/>
              </a:ext>
            </a:extLst>
          </p:cNvPr>
          <p:cNvPicPr>
            <a:picLocks noGrp="1" noChangeAspect="1"/>
          </p:cNvPicPr>
          <p:nvPr>
            <p:ph type="pic" sz="quarter" idx="55"/>
          </p:nvPr>
        </p:nvPicPr>
        <p:blipFill>
          <a:blip r:embed="rId2"/>
          <a:srcRect t="7042" b="7042"/>
          <a:stretch>
            <a:fillRect/>
          </a:stretch>
        </p:blipFill>
        <p:spPr/>
      </p:pic>
      <p:pic>
        <p:nvPicPr>
          <p:cNvPr id="24" name="図プレースホルダー 23" descr="男, 立つ, 女性, キッチン が含まれている画像&#10;&#10;AI によって生成されたコンテンツは間違っている可能性があります。">
            <a:extLst>
              <a:ext uri="{FF2B5EF4-FFF2-40B4-BE49-F238E27FC236}">
                <a16:creationId xmlns:a16="http://schemas.microsoft.com/office/drawing/2014/main" id="{75D5EC8B-4CFE-6D2C-3D9D-2AA41CAEE01D}"/>
              </a:ext>
            </a:extLst>
          </p:cNvPr>
          <p:cNvPicPr>
            <a:picLocks noGrp="1" noChangeAspect="1"/>
          </p:cNvPicPr>
          <p:nvPr>
            <p:ph type="pic" sz="quarter" idx="53"/>
          </p:nvPr>
        </p:nvPicPr>
        <p:blipFill>
          <a:blip r:embed="rId3" cstate="screen">
            <a:extLst>
              <a:ext uri="{28A0092B-C50C-407E-A947-70E740481C1C}">
                <a14:useLocalDpi xmlns:a14="http://schemas.microsoft.com/office/drawing/2010/main"/>
              </a:ext>
            </a:extLst>
          </a:blip>
          <a:srcRect/>
          <a:stretch>
            <a:fillRect/>
          </a:stretch>
        </p:blipFill>
        <p:spPr/>
      </p:pic>
      <p:pic>
        <p:nvPicPr>
          <p:cNvPr id="31" name="図プレースホルダー 30" descr="ベッドの上にいる子供たち&#10;&#10;AI によって生成されたコンテンツは間違っている可能性があります。">
            <a:extLst>
              <a:ext uri="{FF2B5EF4-FFF2-40B4-BE49-F238E27FC236}">
                <a16:creationId xmlns:a16="http://schemas.microsoft.com/office/drawing/2014/main" id="{080FD409-A164-6801-DCC4-739071AD4FCB}"/>
              </a:ext>
            </a:extLst>
          </p:cNvPr>
          <p:cNvPicPr>
            <a:picLocks noGrp="1" noChangeAspect="1"/>
          </p:cNvPicPr>
          <p:nvPr>
            <p:ph type="pic" sz="quarter" idx="61"/>
          </p:nvPr>
        </p:nvPicPr>
        <p:blipFill>
          <a:blip r:embed="rId4" cstate="screen">
            <a:extLst>
              <a:ext uri="{28A0092B-C50C-407E-A947-70E740481C1C}">
                <a14:useLocalDpi xmlns:a14="http://schemas.microsoft.com/office/drawing/2010/main"/>
              </a:ext>
            </a:extLst>
          </a:blip>
          <a:srcRect/>
          <a:stretch>
            <a:fillRect/>
          </a:stretch>
        </p:blipFill>
        <p:spPr/>
      </p:pic>
      <p:pic>
        <p:nvPicPr>
          <p:cNvPr id="36" name="図プレースホルダー 35" descr="人, 屋内, 男, 立つ が含まれている画像&#10;&#10;AI によって生成されたコンテンツは間違っている可能性があります。">
            <a:extLst>
              <a:ext uri="{FF2B5EF4-FFF2-40B4-BE49-F238E27FC236}">
                <a16:creationId xmlns:a16="http://schemas.microsoft.com/office/drawing/2014/main" id="{93A85F70-75D9-7AFC-6644-7EFA1CD90D06}"/>
              </a:ext>
            </a:extLst>
          </p:cNvPr>
          <p:cNvPicPr>
            <a:picLocks noGrp="1" noChangeAspect="1"/>
          </p:cNvPicPr>
          <p:nvPr>
            <p:ph type="pic" sz="quarter" idx="51"/>
          </p:nvPr>
        </p:nvPicPr>
        <p:blipFill>
          <a:blip r:embed="rId5"/>
          <a:srcRect t="7042" b="7042"/>
          <a:stretch>
            <a:fillRect/>
          </a:stretch>
        </p:blipFill>
        <p:spPr/>
      </p:pic>
      <p:pic>
        <p:nvPicPr>
          <p:cNvPr id="45" name="図プレースホルダー 44" descr="テーブルに座っている男性&#10;&#10;AI によって生成されたコンテンツは間違っている可能性があります。">
            <a:extLst>
              <a:ext uri="{FF2B5EF4-FFF2-40B4-BE49-F238E27FC236}">
                <a16:creationId xmlns:a16="http://schemas.microsoft.com/office/drawing/2014/main" id="{09B03A62-0332-18B5-B2B1-F0A92D5C422A}"/>
              </a:ext>
            </a:extLst>
          </p:cNvPr>
          <p:cNvPicPr>
            <a:picLocks noGrp="1" noChangeAspect="1"/>
          </p:cNvPicPr>
          <p:nvPr>
            <p:ph type="pic" sz="quarter" idx="57"/>
          </p:nvPr>
        </p:nvPicPr>
        <p:blipFill>
          <a:blip r:embed="rId6"/>
          <a:srcRect l="2389" r="2389"/>
          <a:stretch>
            <a:fillRect/>
          </a:stretch>
        </p:blipFill>
        <p:spPr/>
      </p:pic>
      <p:pic>
        <p:nvPicPr>
          <p:cNvPr id="49" name="図プレースホルダー 48" descr="人, 建物, 屋内, 若い が含まれている画像&#10;&#10;AI によって生成されたコンテンツは間違っている可能性があります。">
            <a:extLst>
              <a:ext uri="{FF2B5EF4-FFF2-40B4-BE49-F238E27FC236}">
                <a16:creationId xmlns:a16="http://schemas.microsoft.com/office/drawing/2014/main" id="{A6A657B2-B93E-CECE-BDD9-DD5827F50905}"/>
              </a:ext>
            </a:extLst>
          </p:cNvPr>
          <p:cNvPicPr>
            <a:picLocks noGrp="1" noChangeAspect="1"/>
          </p:cNvPicPr>
          <p:nvPr>
            <p:ph type="pic" sz="quarter" idx="13"/>
          </p:nvPr>
        </p:nvPicPr>
        <p:blipFill>
          <a:blip r:embed="rId7" cstate="screen">
            <a:extLst>
              <a:ext uri="{28A0092B-C50C-407E-A947-70E740481C1C}">
                <a14:useLocalDpi xmlns:a14="http://schemas.microsoft.com/office/drawing/2010/main"/>
              </a:ext>
            </a:extLst>
          </a:blip>
          <a:srcRect/>
          <a:stretch>
            <a:fillRect/>
          </a:stretch>
        </p:blipFill>
        <p:spPr/>
      </p:pic>
      <p:pic>
        <p:nvPicPr>
          <p:cNvPr id="53" name="図プレースホルダー 52" descr="ポーズをとる男女&#10;&#10;AI によって生成されたコンテンツは間違っている可能性があります。">
            <a:extLst>
              <a:ext uri="{FF2B5EF4-FFF2-40B4-BE49-F238E27FC236}">
                <a16:creationId xmlns:a16="http://schemas.microsoft.com/office/drawing/2014/main" id="{C5510D55-FD2C-7829-930A-630F264E5EAC}"/>
              </a:ext>
            </a:extLst>
          </p:cNvPr>
          <p:cNvPicPr>
            <a:picLocks noGrp="1" noChangeAspect="1"/>
          </p:cNvPicPr>
          <p:nvPr>
            <p:ph type="pic" sz="quarter" idx="59"/>
          </p:nvPr>
        </p:nvPicPr>
        <p:blipFill>
          <a:blip r:embed="rId8"/>
          <a:srcRect t="7059" b="7059"/>
          <a:stretch>
            <a:fillRect/>
          </a:stretch>
        </p:blipFill>
        <p:spPr/>
      </p:pic>
    </p:spTree>
    <p:extLst>
      <p:ext uri="{BB962C8B-B14F-4D97-AF65-F5344CB8AC3E}">
        <p14:creationId xmlns:p14="http://schemas.microsoft.com/office/powerpoint/2010/main" val="1928608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9E03D-4967-1946-0F3C-DC735C05B2FA}"/>
            </a:ext>
          </a:extLst>
        </p:cNvPr>
        <p:cNvGrpSpPr/>
        <p:nvPr/>
      </p:nvGrpSpPr>
      <p:grpSpPr>
        <a:xfrm>
          <a:off x="0" y="0"/>
          <a:ext cx="0" cy="0"/>
          <a:chOff x="0" y="0"/>
          <a:chExt cx="0" cy="0"/>
        </a:xfrm>
      </p:grpSpPr>
      <p:sp>
        <p:nvSpPr>
          <p:cNvPr id="12" name="タイトル 11">
            <a:extLst>
              <a:ext uri="{FF2B5EF4-FFF2-40B4-BE49-F238E27FC236}">
                <a16:creationId xmlns:a16="http://schemas.microsoft.com/office/drawing/2014/main" id="{C0EBF905-4153-FD55-52EF-1B102EE68A65}"/>
              </a:ext>
            </a:extLst>
          </p:cNvPr>
          <p:cNvSpPr>
            <a:spLocks noGrp="1"/>
          </p:cNvSpPr>
          <p:nvPr>
            <p:ph type="title"/>
          </p:nvPr>
        </p:nvSpPr>
        <p:spPr/>
        <p:txBody>
          <a:bodyPr rtlCol="0"/>
          <a:lstStyle/>
          <a:p>
            <a:r>
              <a:rPr lang="ja-JP" altLang="en-US" dirty="0"/>
              <a:t>日本で活躍する外国人介護人材</a:t>
            </a:r>
            <a:endParaRPr lang="ja-JP" altLang="en-US" dirty="0">
              <a:latin typeface="Meiryo UI" panose="020B0604030504040204" pitchFamily="50" charset="-128"/>
              <a:ea typeface="Meiryo UI" panose="020B0604030504040204" pitchFamily="50" charset="-128"/>
            </a:endParaRPr>
          </a:p>
        </p:txBody>
      </p:sp>
      <p:sp>
        <p:nvSpPr>
          <p:cNvPr id="2" name="スライド番号プレースホルダー 2">
            <a:extLst>
              <a:ext uri="{FF2B5EF4-FFF2-40B4-BE49-F238E27FC236}">
                <a16:creationId xmlns:a16="http://schemas.microsoft.com/office/drawing/2014/main" id="{E46B01CD-2547-A183-53B9-43FC9194FE8F}"/>
              </a:ext>
            </a:extLst>
          </p:cNvPr>
          <p:cNvSpPr>
            <a:spLocks noGrp="1"/>
          </p:cNvSpPr>
          <p:nvPr>
            <p:ph type="sldNum" sz="quarter" idx="12"/>
          </p:nvPr>
        </p:nvSpPr>
        <p:spPr>
          <a:xfrm>
            <a:off x="11231217" y="6518050"/>
            <a:ext cx="960783" cy="339950"/>
          </a:xfrm>
        </p:spPr>
        <p:txBody>
          <a:bodyPr rtlCol="0"/>
          <a:lstStyle/>
          <a:p>
            <a:pPr algn="ctr" rtl="0"/>
            <a:fld id="{03DC2DEF-D2FE-4B45-ABA4-9F153FD1C98A}" type="slidenum">
              <a:rPr lang="en-US" altLang="ja-JP" sz="1500" smtClean="0"/>
              <a:pPr algn="ctr" rtl="0"/>
              <a:t>4</a:t>
            </a:fld>
            <a:endParaRPr lang="ja-JP" altLang="en-US" sz="1500"/>
          </a:p>
        </p:txBody>
      </p:sp>
      <p:sp>
        <p:nvSpPr>
          <p:cNvPr id="8" name="テキスト ボックス 7"/>
          <p:cNvSpPr txBox="1"/>
          <p:nvPr/>
        </p:nvSpPr>
        <p:spPr>
          <a:xfrm>
            <a:off x="371475" y="1021947"/>
            <a:ext cx="11673840" cy="101566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dirty="0">
                <a:latin typeface="Meiryo UI" panose="020B0604030504040204" pitchFamily="50" charset="-128"/>
                <a:ea typeface="Meiryo UI" panose="020B0604030504040204" pitchFamily="50" charset="-128"/>
              </a:rPr>
              <a:t>介護現場では多くの外国人介護人材が活躍しており、外国人が働く環境が整っています。</a:t>
            </a:r>
            <a:endParaRPr kumimoji="1" lang="en-US" altLang="ja-JP" sz="20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2000" dirty="0">
                <a:latin typeface="Meiryo UI" panose="020B0604030504040204" pitchFamily="50" charset="-128"/>
                <a:ea typeface="Meiryo UI" panose="020B0604030504040204" pitchFamily="50" charset="-128"/>
              </a:rPr>
              <a:t>介護の仕事は初年度から安定した収入を得られるため、仕送りもできます。</a:t>
            </a:r>
            <a:endParaRPr kumimoji="1" lang="en-US" altLang="ja-JP" sz="20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2000" dirty="0">
                <a:latin typeface="Meiryo UI" panose="020B0604030504040204" pitchFamily="50" charset="-128"/>
                <a:ea typeface="Meiryo UI" panose="020B0604030504040204" pitchFamily="50" charset="-128"/>
              </a:rPr>
              <a:t>専門職として評価する仕組みがあるので、がんばって経験を積み、資格を取得すれば賃金を上げることができます。</a:t>
            </a: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742" y="2067415"/>
            <a:ext cx="9984516" cy="4498705"/>
          </a:xfrm>
          <a:prstGeom prst="rect">
            <a:avLst/>
          </a:prstGeom>
        </p:spPr>
      </p:pic>
      <p:sp>
        <p:nvSpPr>
          <p:cNvPr id="9" name="テキスト ボックス 8">
            <a:extLst>
              <a:ext uri="{FF2B5EF4-FFF2-40B4-BE49-F238E27FC236}">
                <a16:creationId xmlns:a16="http://schemas.microsoft.com/office/drawing/2014/main" id="{355FB93E-7710-1EC1-07B3-79E3613AA8A0}"/>
              </a:ext>
            </a:extLst>
          </p:cNvPr>
          <p:cNvSpPr txBox="1"/>
          <p:nvPr/>
        </p:nvSpPr>
        <p:spPr>
          <a:xfrm>
            <a:off x="294642" y="6488668"/>
            <a:ext cx="11673840" cy="369332"/>
          </a:xfrm>
          <a:prstGeom prst="rect">
            <a:avLst/>
          </a:prstGeom>
          <a:noFill/>
        </p:spPr>
        <p:txBody>
          <a:bodyPr wrap="square">
            <a:spAutoFit/>
          </a:bodyPr>
          <a:lstStyle/>
          <a:p>
            <a:pPr algn="just" defTabSz="457200" fontAlgn="base"/>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１「特定活動（</a:t>
            </a:r>
            <a:r>
              <a:rPr lang="en-US" altLang="ja-JP" sz="900" dirty="0">
                <a:solidFill>
                  <a:prstClr val="black"/>
                </a:solidFill>
                <a:latin typeface="Meiryo UI" panose="020B0604030504040204" pitchFamily="50" charset="-128"/>
                <a:ea typeface="Meiryo UI" panose="020B0604030504040204" pitchFamily="50" charset="-128"/>
              </a:rPr>
              <a:t>EPA</a:t>
            </a:r>
            <a:r>
              <a:rPr lang="ja-JP" altLang="en-US" sz="900" dirty="0">
                <a:solidFill>
                  <a:prstClr val="black"/>
                </a:solidFill>
                <a:latin typeface="Meiryo UI" panose="020B0604030504040204" pitchFamily="50" charset="-128"/>
                <a:ea typeface="Meiryo UI" panose="020B0604030504040204" pitchFamily="50" charset="-128"/>
              </a:rPr>
              <a:t>）」は、現在、インドネシア、フィリピン、ベトナムの</a:t>
            </a:r>
            <a:r>
              <a:rPr lang="en-US" altLang="ja-JP" sz="900" dirty="0">
                <a:solidFill>
                  <a:prstClr val="black"/>
                </a:solidFill>
                <a:latin typeface="Meiryo UI" panose="020B0604030504040204" pitchFamily="50" charset="-128"/>
                <a:ea typeface="Meiryo UI" panose="020B0604030504040204" pitchFamily="50" charset="-128"/>
              </a:rPr>
              <a:t>3</a:t>
            </a:r>
            <a:r>
              <a:rPr lang="ja-JP" altLang="en-US" sz="900" dirty="0">
                <a:solidFill>
                  <a:prstClr val="black"/>
                </a:solidFill>
                <a:latin typeface="Meiryo UI" panose="020B0604030504040204" pitchFamily="50" charset="-128"/>
                <a:ea typeface="Meiryo UI" panose="020B0604030504040204" pitchFamily="50" charset="-128"/>
              </a:rPr>
              <a:t>か国です。国によって求められる条件が異なります。</a:t>
            </a:r>
            <a:endParaRPr lang="en-US" altLang="ja-JP" sz="900" dirty="0">
              <a:solidFill>
                <a:prstClr val="black"/>
              </a:solidFill>
              <a:latin typeface="Meiryo UI" panose="020B0604030504040204" pitchFamily="50" charset="-128"/>
              <a:ea typeface="Meiryo UI" panose="020B0604030504040204" pitchFamily="50" charset="-128"/>
            </a:endParaRPr>
          </a:p>
          <a:p>
            <a:pPr algn="just" defTabSz="457200" fontAlgn="base"/>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２技能実習</a:t>
            </a:r>
            <a:r>
              <a:rPr lang="en-US" altLang="ja-JP" sz="900" dirty="0">
                <a:solidFill>
                  <a:prstClr val="black"/>
                </a:solidFill>
                <a:latin typeface="Meiryo UI" panose="020B0604030504040204" pitchFamily="50" charset="-128"/>
                <a:ea typeface="Meiryo UI" panose="020B0604030504040204" pitchFamily="50" charset="-128"/>
              </a:rPr>
              <a:t>2</a:t>
            </a:r>
            <a:r>
              <a:rPr lang="ja-JP" altLang="en-US" sz="900" dirty="0">
                <a:solidFill>
                  <a:prstClr val="black"/>
                </a:solidFill>
                <a:latin typeface="Meiryo UI" panose="020B0604030504040204" pitchFamily="50" charset="-128"/>
                <a:ea typeface="Meiryo UI" panose="020B0604030504040204" pitchFamily="50" charset="-128"/>
              </a:rPr>
              <a:t>号修了者は、特技能に無試験で移行可能なため、「技能実習」→「特定技能」に移行する人も多いです。今後、「技能実習」は廃止され、「育成就労」が新たに創設されます。</a:t>
            </a:r>
            <a:endParaRPr lang="en-US" altLang="ja-JP" sz="9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78131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9E03D-4967-1946-0F3C-DC735C05B2FA}"/>
            </a:ext>
          </a:extLst>
        </p:cNvPr>
        <p:cNvGrpSpPr/>
        <p:nvPr/>
      </p:nvGrpSpPr>
      <p:grpSpPr>
        <a:xfrm>
          <a:off x="0" y="0"/>
          <a:ext cx="0" cy="0"/>
          <a:chOff x="0" y="0"/>
          <a:chExt cx="0" cy="0"/>
        </a:xfrm>
      </p:grpSpPr>
      <p:sp>
        <p:nvSpPr>
          <p:cNvPr id="12" name="タイトル 11">
            <a:extLst>
              <a:ext uri="{FF2B5EF4-FFF2-40B4-BE49-F238E27FC236}">
                <a16:creationId xmlns:a16="http://schemas.microsoft.com/office/drawing/2014/main" id="{C0EBF905-4153-FD55-52EF-1B102EE68A65}"/>
              </a:ext>
            </a:extLst>
          </p:cNvPr>
          <p:cNvSpPr>
            <a:spLocks noGrp="1"/>
          </p:cNvSpPr>
          <p:nvPr>
            <p:ph type="title"/>
          </p:nvPr>
        </p:nvSpPr>
        <p:spPr/>
        <p:txBody>
          <a:bodyPr rtlCol="0"/>
          <a:lstStyle/>
          <a:p>
            <a:r>
              <a:rPr lang="ja-JP" altLang="en-US" dirty="0"/>
              <a:t>安心して生活・仕事ができる支援体制</a:t>
            </a:r>
          </a:p>
        </p:txBody>
      </p:sp>
      <p:sp>
        <p:nvSpPr>
          <p:cNvPr id="5" name="テキスト プレースホルダー 17">
            <a:extLst>
              <a:ext uri="{FF2B5EF4-FFF2-40B4-BE49-F238E27FC236}">
                <a16:creationId xmlns:a16="http://schemas.microsoft.com/office/drawing/2014/main" id="{0F9BABF9-B5A0-7008-3DE0-8C2A7D322A10}"/>
              </a:ext>
            </a:extLst>
          </p:cNvPr>
          <p:cNvSpPr txBox="1">
            <a:spLocks/>
          </p:cNvSpPr>
          <p:nvPr/>
        </p:nvSpPr>
        <p:spPr>
          <a:xfrm>
            <a:off x="381685" y="1019176"/>
            <a:ext cx="11704298" cy="14563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t>日本で介護の仕事を始めたあとも、キャリアアップのために専門的なスキルを身につける支援があります。事業主や行政等が日本語や生活面の支援を行うため、安心して学ぶことができます。</a:t>
            </a:r>
          </a:p>
          <a:p>
            <a:r>
              <a:rPr lang="ja-JP" altLang="en-US" sz="2000" dirty="0"/>
              <a:t>治安がよく、長時間労働の規制があり、医療・福祉制度も整っています。外国人も安心して仕事・生活ができます。</a:t>
            </a:r>
            <a:endParaRPr lang="en-US" altLang="ja-JP" sz="2000" dirty="0"/>
          </a:p>
        </p:txBody>
      </p:sp>
      <p:sp>
        <p:nvSpPr>
          <p:cNvPr id="2" name="スライド番号プレースホルダー 2">
            <a:extLst>
              <a:ext uri="{FF2B5EF4-FFF2-40B4-BE49-F238E27FC236}">
                <a16:creationId xmlns:a16="http://schemas.microsoft.com/office/drawing/2014/main" id="{E46B01CD-2547-A183-53B9-43FC9194FE8F}"/>
              </a:ext>
            </a:extLst>
          </p:cNvPr>
          <p:cNvSpPr>
            <a:spLocks noGrp="1"/>
          </p:cNvSpPr>
          <p:nvPr>
            <p:ph type="sldNum" sz="quarter" idx="12"/>
          </p:nvPr>
        </p:nvSpPr>
        <p:spPr>
          <a:xfrm>
            <a:off x="11231217" y="6518050"/>
            <a:ext cx="960783" cy="339950"/>
          </a:xfrm>
        </p:spPr>
        <p:txBody>
          <a:bodyPr rtlCol="0"/>
          <a:lstStyle/>
          <a:p>
            <a:pPr algn="ctr" rtl="0"/>
            <a:fld id="{03DC2DEF-D2FE-4B45-ABA4-9F153FD1C98A}" type="slidenum">
              <a:rPr lang="en-US" altLang="ja-JP" sz="1500" smtClean="0"/>
              <a:pPr algn="ctr" rtl="0"/>
              <a:t>5</a:t>
            </a:fld>
            <a:endParaRPr lang="ja-JP" altLang="en-US" sz="1500"/>
          </a:p>
        </p:txBody>
      </p:sp>
      <p:sp>
        <p:nvSpPr>
          <p:cNvPr id="17" name="角丸四角形吹き出し 14">
            <a:extLst>
              <a:ext uri="{FF2B5EF4-FFF2-40B4-BE49-F238E27FC236}">
                <a16:creationId xmlns:a16="http://schemas.microsoft.com/office/drawing/2014/main" id="{8B2894D1-637A-1766-6C90-9DA7525E00AE}"/>
              </a:ext>
            </a:extLst>
          </p:cNvPr>
          <p:cNvSpPr/>
          <p:nvPr/>
        </p:nvSpPr>
        <p:spPr>
          <a:xfrm>
            <a:off x="9047894" y="5475414"/>
            <a:ext cx="2671313" cy="900000"/>
          </a:xfrm>
          <a:prstGeom prst="wedgeRoundRectCallout">
            <a:avLst>
              <a:gd name="adj1" fmla="val 33684"/>
              <a:gd name="adj2" fmla="val 6322"/>
              <a:gd name="adj3" fmla="val 16667"/>
            </a:avLst>
          </a:prstGeom>
          <a:solidFill>
            <a:srgbClr val="FFF6DD"/>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国家資格取得</a:t>
            </a:r>
            <a:r>
              <a:rPr kumimoji="1" lang="ja-JP" altLang="en-US" sz="1600" dirty="0">
                <a:solidFill>
                  <a:schemeClr val="tx1"/>
                </a:solidFill>
                <a:latin typeface="Meiryo UI" panose="020B0604030504040204" pitchFamily="50" charset="-128"/>
                <a:ea typeface="Meiryo UI" panose="020B0604030504040204" pitchFamily="50" charset="-128"/>
              </a:rPr>
              <a:t>のサポートを</a:t>
            </a:r>
            <a:endParaRPr kumimoji="1" lang="en-US" altLang="ja-JP" sz="1600" dirty="0">
              <a:solidFill>
                <a:schemeClr val="tx1"/>
              </a:solidFill>
              <a:latin typeface="Meiryo UI" panose="020B0604030504040204" pitchFamily="50" charset="-128"/>
              <a:ea typeface="Meiryo UI" panose="020B0604030504040204" pitchFamily="50" charset="-128"/>
            </a:endParaRPr>
          </a:p>
          <a:p>
            <a:pPr algn="ctr"/>
            <a:r>
              <a:rPr kumimoji="1" lang="ja-JP" altLang="en-US" sz="1600" dirty="0">
                <a:solidFill>
                  <a:schemeClr val="tx1"/>
                </a:solidFill>
                <a:latin typeface="Meiryo UI" panose="020B0604030504040204" pitchFamily="50" charset="-128"/>
                <a:ea typeface="Meiryo UI" panose="020B0604030504040204" pitchFamily="50" charset="-128"/>
              </a:rPr>
              <a:t>してもらえる</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18" name="角丸四角形吹き出し 14">
            <a:extLst>
              <a:ext uri="{FF2B5EF4-FFF2-40B4-BE49-F238E27FC236}">
                <a16:creationId xmlns:a16="http://schemas.microsoft.com/office/drawing/2014/main" id="{B699D0B2-869E-0490-EFCC-C5B6D6223D57}"/>
              </a:ext>
            </a:extLst>
          </p:cNvPr>
          <p:cNvSpPr/>
          <p:nvPr/>
        </p:nvSpPr>
        <p:spPr>
          <a:xfrm>
            <a:off x="9055494" y="4477621"/>
            <a:ext cx="2656114" cy="900000"/>
          </a:xfrm>
          <a:prstGeom prst="wedgeRoundRectCallout">
            <a:avLst>
              <a:gd name="adj1" fmla="val 22164"/>
              <a:gd name="adj2" fmla="val -5390"/>
              <a:gd name="adj3" fmla="val 16667"/>
            </a:avLst>
          </a:prstGeom>
          <a:solidFill>
            <a:srgbClr val="FDF1E9"/>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600" b="1" dirty="0">
                <a:solidFill>
                  <a:srgbClr val="000000"/>
                </a:solidFill>
                <a:latin typeface="Meiryo UI" panose="020B0604030504040204" pitchFamily="50" charset="-128"/>
                <a:ea typeface="Meiryo UI" panose="020B0604030504040204" pitchFamily="50" charset="-128"/>
              </a:rPr>
              <a:t>治安が良く安全</a:t>
            </a:r>
            <a:endParaRPr kumimoji="1" lang="en-US" altLang="ja-JP" sz="1600" b="1" dirty="0">
              <a:solidFill>
                <a:srgbClr val="000000"/>
              </a:solidFill>
              <a:latin typeface="Meiryo UI" panose="020B0604030504040204" pitchFamily="50" charset="-128"/>
              <a:ea typeface="Meiryo UI" panose="020B0604030504040204" pitchFamily="50" charset="-128"/>
            </a:endParaRPr>
          </a:p>
          <a:p>
            <a:pPr algn="ctr"/>
            <a:r>
              <a:rPr kumimoji="1" lang="ja-JP" altLang="en-US" sz="1600" dirty="0">
                <a:solidFill>
                  <a:srgbClr val="000000"/>
                </a:solidFill>
                <a:latin typeface="Meiryo UI" panose="020B0604030504040204" pitchFamily="50" charset="-128"/>
                <a:ea typeface="Meiryo UI" panose="020B0604030504040204" pitchFamily="50" charset="-128"/>
              </a:rPr>
              <a:t>道路が整備されており清潔</a:t>
            </a:r>
            <a:endParaRPr kumimoji="1" lang="en-US" altLang="ja-JP" sz="1600" dirty="0">
              <a:solidFill>
                <a:srgbClr val="000000"/>
              </a:solidFill>
              <a:latin typeface="Meiryo UI" panose="020B0604030504040204" pitchFamily="50" charset="-128"/>
              <a:ea typeface="Meiryo UI" panose="020B0604030504040204" pitchFamily="50" charset="-128"/>
            </a:endParaRPr>
          </a:p>
        </p:txBody>
      </p:sp>
      <p:sp>
        <p:nvSpPr>
          <p:cNvPr id="19" name="角丸四角形吹き出し 14">
            <a:extLst>
              <a:ext uri="{FF2B5EF4-FFF2-40B4-BE49-F238E27FC236}">
                <a16:creationId xmlns:a16="http://schemas.microsoft.com/office/drawing/2014/main" id="{F7FC0EDA-BA86-6130-03EA-5B983704E050}"/>
              </a:ext>
            </a:extLst>
          </p:cNvPr>
          <p:cNvSpPr/>
          <p:nvPr/>
        </p:nvSpPr>
        <p:spPr>
          <a:xfrm>
            <a:off x="6200241" y="4477621"/>
            <a:ext cx="2656114" cy="900000"/>
          </a:xfrm>
          <a:prstGeom prst="wedgeRoundRectCallout">
            <a:avLst>
              <a:gd name="adj1" fmla="val 27286"/>
              <a:gd name="adj2" fmla="val -38035"/>
              <a:gd name="adj3" fmla="val 16667"/>
            </a:avLst>
          </a:prstGeom>
          <a:solidFill>
            <a:srgbClr val="FFF6DD"/>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休みがしっかりあり、</a:t>
            </a:r>
            <a:endParaRPr kumimoji="1" lang="en-US" altLang="ja-JP" sz="1600"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プライベートが充実できる</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20" name="角丸四角形吹き出し 14">
            <a:extLst>
              <a:ext uri="{FF2B5EF4-FFF2-40B4-BE49-F238E27FC236}">
                <a16:creationId xmlns:a16="http://schemas.microsoft.com/office/drawing/2014/main" id="{16F2860B-E508-6494-FC11-3C1BEAB4B89F}"/>
              </a:ext>
            </a:extLst>
          </p:cNvPr>
          <p:cNvSpPr/>
          <p:nvPr/>
        </p:nvSpPr>
        <p:spPr>
          <a:xfrm>
            <a:off x="6200241" y="5495803"/>
            <a:ext cx="2656114" cy="900000"/>
          </a:xfrm>
          <a:prstGeom prst="wedgeRoundRectCallout">
            <a:avLst>
              <a:gd name="adj1" fmla="val -27126"/>
              <a:gd name="adj2" fmla="val -17508"/>
              <a:gd name="adj3" fmla="val 16667"/>
            </a:avLst>
          </a:prstGeom>
          <a:solidFill>
            <a:srgbClr val="FDF1E9"/>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病気になっても</a:t>
            </a:r>
            <a:endParaRPr kumimoji="1" lang="en-US" altLang="ja-JP" sz="1600"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医療保険</a:t>
            </a:r>
            <a:r>
              <a:rPr kumimoji="1" lang="ja-JP" altLang="en-US" sz="1600" dirty="0">
                <a:solidFill>
                  <a:schemeClr val="tx1"/>
                </a:solidFill>
                <a:latin typeface="Meiryo UI" panose="020B0604030504040204" pitchFamily="50" charset="-128"/>
                <a:ea typeface="Meiryo UI" panose="020B0604030504040204" pitchFamily="50" charset="-128"/>
              </a:rPr>
              <a:t>があるから安心</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21" name="角丸四角形 20"/>
          <p:cNvSpPr/>
          <p:nvPr/>
        </p:nvSpPr>
        <p:spPr>
          <a:xfrm>
            <a:off x="508110" y="2618156"/>
            <a:ext cx="5292712" cy="426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Meiryo UI" panose="020B0604030504040204" pitchFamily="50" charset="-128"/>
                <a:ea typeface="Meiryo UI" panose="020B0604030504040204" pitchFamily="50" charset="-128"/>
              </a:rPr>
              <a:t>国による支援や制度</a:t>
            </a:r>
            <a:endParaRPr lang="en-US" altLang="ja-JP" b="1" dirty="0">
              <a:solidFill>
                <a:schemeClr val="bg1"/>
              </a:solidFill>
              <a:latin typeface="Meiryo UI" panose="020B0604030504040204" pitchFamily="50" charset="-128"/>
              <a:ea typeface="Meiryo UI" panose="020B0604030504040204" pitchFamily="50" charset="-128"/>
            </a:endParaRPr>
          </a:p>
        </p:txBody>
      </p:sp>
      <p:sp>
        <p:nvSpPr>
          <p:cNvPr id="22" name="タイトル 11">
            <a:extLst>
              <a:ext uri="{FF2B5EF4-FFF2-40B4-BE49-F238E27FC236}">
                <a16:creationId xmlns:a16="http://schemas.microsoft.com/office/drawing/2014/main" id="{7454D686-CF77-C468-A309-1B95EFF5772C}"/>
              </a:ext>
            </a:extLst>
          </p:cNvPr>
          <p:cNvSpPr txBox="1">
            <a:spLocks/>
          </p:cNvSpPr>
          <p:nvPr/>
        </p:nvSpPr>
        <p:spPr>
          <a:xfrm>
            <a:off x="7468413" y="4160705"/>
            <a:ext cx="2915137" cy="352944"/>
          </a:xfrm>
          <a:prstGeom prst="rect">
            <a:avLst/>
          </a:prstGeom>
        </p:spPr>
        <p:txBody>
          <a:bodyPr rtlCol="0">
            <a:normAutofit/>
          </a:bodyPr>
          <a:lstStyle>
            <a:lvl1pPr algn="l" defTabSz="914400" rtl="0" eaLnBrk="1" latinLnBrk="0" hangingPunct="1">
              <a:lnSpc>
                <a:spcPct val="90000"/>
              </a:lnSpc>
              <a:spcBef>
                <a:spcPct val="0"/>
              </a:spcBef>
              <a:buNone/>
              <a:defRPr kumimoji="1" sz="3600" b="1" kern="1200">
                <a:solidFill>
                  <a:schemeClr val="tx1"/>
                </a:solidFill>
                <a:latin typeface="Meiryo UI" panose="020B0604030504040204" pitchFamily="50" charset="-128"/>
                <a:ea typeface="Meiryo UI" panose="020B0604030504040204" pitchFamily="50" charset="-128"/>
                <a:cs typeface="+mj-cs"/>
              </a:defRPr>
            </a:lvl1pPr>
          </a:lstStyle>
          <a:p>
            <a:r>
              <a:rPr lang="ja-JP" altLang="en-US" sz="1600" b="0" dirty="0">
                <a:solidFill>
                  <a:srgbClr val="000000"/>
                </a:solidFill>
              </a:rPr>
              <a:t>外国人介護人材の声（一例）</a:t>
            </a:r>
          </a:p>
        </p:txBody>
      </p:sp>
      <p:graphicFrame>
        <p:nvGraphicFramePr>
          <p:cNvPr id="23" name="表 22">
            <a:extLst>
              <a:ext uri="{FF2B5EF4-FFF2-40B4-BE49-F238E27FC236}">
                <a16:creationId xmlns:a16="http://schemas.microsoft.com/office/drawing/2014/main" id="{E61B8C8B-9189-962B-3630-B48E372DE69C}"/>
              </a:ext>
            </a:extLst>
          </p:cNvPr>
          <p:cNvGraphicFramePr>
            <a:graphicFrameLocks noGrp="1"/>
          </p:cNvGraphicFramePr>
          <p:nvPr>
            <p:extLst>
              <p:ext uri="{D42A27DB-BD31-4B8C-83A1-F6EECF244321}">
                <p14:modId xmlns:p14="http://schemas.microsoft.com/office/powerpoint/2010/main" val="2466421296"/>
              </p:ext>
            </p:extLst>
          </p:nvPr>
        </p:nvGraphicFramePr>
        <p:xfrm>
          <a:off x="6200241" y="2660832"/>
          <a:ext cx="5691722" cy="1093267"/>
        </p:xfrm>
        <a:graphic>
          <a:graphicData uri="http://schemas.openxmlformats.org/drawingml/2006/table">
            <a:tbl>
              <a:tblPr firstRow="1" bandRow="1">
                <a:tableStyleId>{5940675A-B579-460E-94D1-54222C63F5DA}</a:tableStyleId>
              </a:tblPr>
              <a:tblGrid>
                <a:gridCol w="1363534">
                  <a:extLst>
                    <a:ext uri="{9D8B030D-6E8A-4147-A177-3AD203B41FA5}">
                      <a16:colId xmlns:a16="http://schemas.microsoft.com/office/drawing/2014/main" val="197236556"/>
                    </a:ext>
                  </a:extLst>
                </a:gridCol>
                <a:gridCol w="4328188">
                  <a:extLst>
                    <a:ext uri="{9D8B030D-6E8A-4147-A177-3AD203B41FA5}">
                      <a16:colId xmlns:a16="http://schemas.microsoft.com/office/drawing/2014/main" val="2361224101"/>
                    </a:ext>
                  </a:extLst>
                </a:gridCol>
              </a:tblGrid>
              <a:tr h="238225">
                <a:tc>
                  <a:txBody>
                    <a:bodyPr/>
                    <a:lstStyle/>
                    <a:p>
                      <a:pPr algn="ctr"/>
                      <a:endParaRPr lang="ja-JP" altLang="en-US" sz="16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lang="ja-JP" altLang="en-US" sz="1600" b="1" dirty="0">
                          <a:latin typeface="Meiryo UI" panose="020B0604030504040204" pitchFamily="50" charset="-128"/>
                          <a:ea typeface="Meiryo UI" panose="020B0604030504040204" pitchFamily="50" charset="-128"/>
                        </a:rPr>
                        <a:t>医療保険</a:t>
                      </a:r>
                    </a:p>
                  </a:txBody>
                  <a:tcPr>
                    <a:solidFill>
                      <a:schemeClr val="accent1">
                        <a:lumMod val="20000"/>
                        <a:lumOff val="80000"/>
                      </a:schemeClr>
                    </a:solidFill>
                  </a:tcPr>
                </a:tc>
                <a:extLst>
                  <a:ext uri="{0D108BD9-81ED-4DB2-BD59-A6C34878D82A}">
                    <a16:rowId xmlns:a16="http://schemas.microsoft.com/office/drawing/2014/main" val="2009913680"/>
                  </a:ext>
                </a:extLst>
              </a:tr>
              <a:tr h="757987">
                <a:tc>
                  <a:txBody>
                    <a:bodyPr/>
                    <a:lstStyle/>
                    <a:p>
                      <a:pPr algn="ctr"/>
                      <a:r>
                        <a:rPr kumimoji="1" lang="ja-JP" altLang="en-US" sz="1600" b="0" dirty="0">
                          <a:latin typeface="Meiryo UI" panose="020B0604030504040204" pitchFamily="50" charset="-128"/>
                          <a:ea typeface="Meiryo UI" panose="020B0604030504040204" pitchFamily="50" charset="-128"/>
                        </a:rPr>
                        <a:t>内容</a:t>
                      </a:r>
                    </a:p>
                  </a:txBody>
                  <a:tcPr anchor="ctr">
                    <a:solidFill>
                      <a:schemeClr val="accent1">
                        <a:lumMod val="20000"/>
                        <a:lumOff val="80000"/>
                      </a:schemeClr>
                    </a:solidFill>
                  </a:tcPr>
                </a:tc>
                <a:tc>
                  <a:txBody>
                    <a:bodyPr/>
                    <a:lstStyle/>
                    <a:p>
                      <a:pPr algn="l"/>
                      <a:r>
                        <a:rPr kumimoji="1" lang="ja-JP" altLang="en-US" sz="1600" b="0" dirty="0">
                          <a:solidFill>
                            <a:schemeClr val="tx1"/>
                          </a:solidFill>
                          <a:latin typeface="Meiryo UI" panose="020B0604030504040204" pitchFamily="50" charset="-128"/>
                          <a:ea typeface="Meiryo UI" panose="020B0604030504040204" pitchFamily="50" charset="-128"/>
                        </a:rPr>
                        <a:t>病気や怪我をした場合に、医療費の一部を保険が負担する</a:t>
                      </a:r>
                      <a:endParaRPr kumimoji="1" lang="en-US" altLang="ja-JP" sz="1600" b="0" dirty="0">
                        <a:solidFill>
                          <a:schemeClr val="tx1"/>
                        </a:solidFill>
                        <a:latin typeface="Meiryo UI" panose="020B0604030504040204" pitchFamily="50" charset="-128"/>
                        <a:ea typeface="Meiryo UI" panose="020B0604030504040204" pitchFamily="50" charset="-128"/>
                      </a:endParaRPr>
                    </a:p>
                  </a:txBody>
                  <a:tcPr anchor="ctr">
                    <a:solidFill>
                      <a:schemeClr val="bg1"/>
                    </a:solidFill>
                  </a:tcPr>
                </a:tc>
                <a:extLst>
                  <a:ext uri="{0D108BD9-81ED-4DB2-BD59-A6C34878D82A}">
                    <a16:rowId xmlns:a16="http://schemas.microsoft.com/office/drawing/2014/main" val="1792298458"/>
                  </a:ext>
                </a:extLst>
              </a:tr>
            </a:tbl>
          </a:graphicData>
        </a:graphic>
      </p:graphicFrame>
      <p:sp>
        <p:nvSpPr>
          <p:cNvPr id="24" name="角丸四角形吹き出し 14">
            <a:extLst>
              <a:ext uri="{FF2B5EF4-FFF2-40B4-BE49-F238E27FC236}">
                <a16:creationId xmlns:a16="http://schemas.microsoft.com/office/drawing/2014/main" id="{7E1891C3-CF52-C5FE-B940-29900736CF0F}"/>
              </a:ext>
            </a:extLst>
          </p:cNvPr>
          <p:cNvSpPr/>
          <p:nvPr/>
        </p:nvSpPr>
        <p:spPr>
          <a:xfrm>
            <a:off x="10159350" y="2217279"/>
            <a:ext cx="1732613" cy="636495"/>
          </a:xfrm>
          <a:prstGeom prst="wedgeEllipseCallout">
            <a:avLst>
              <a:gd name="adj1" fmla="val -36987"/>
              <a:gd name="adj2" fmla="val 47122"/>
            </a:avLst>
          </a:prstGeom>
          <a:solidFill>
            <a:srgbClr val="FFC000"/>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外国人も</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加入対象</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sp>
        <p:nvSpPr>
          <p:cNvPr id="25" name="コンテンツ プレースホルダー 2">
            <a:extLst>
              <a:ext uri="{FF2B5EF4-FFF2-40B4-BE49-F238E27FC236}">
                <a16:creationId xmlns:a16="http://schemas.microsoft.com/office/drawing/2014/main" id="{99094956-5DFA-FAE7-50BA-28793B4F0628}"/>
              </a:ext>
            </a:extLst>
          </p:cNvPr>
          <p:cNvSpPr txBox="1">
            <a:spLocks/>
          </p:cNvSpPr>
          <p:nvPr/>
        </p:nvSpPr>
        <p:spPr>
          <a:xfrm>
            <a:off x="508110" y="3222191"/>
            <a:ext cx="1622141" cy="1291457"/>
          </a:xfrm>
          <a:prstGeom prst="rect">
            <a:avLst/>
          </a:prstGeom>
          <a:solidFill>
            <a:schemeClr val="accent1">
              <a:lumMod val="20000"/>
              <a:lumOff val="80000"/>
            </a:schemeClr>
          </a:solidFill>
        </p:spPr>
        <p:txBody>
          <a:bodyPr vert="horz" lIns="112524" tIns="56262" rIns="112524" bIns="56262"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ja-JP" altLang="en-US" sz="1600" b="1" dirty="0">
                <a:latin typeface="Meiryo UI" panose="020B0604030504040204" pitchFamily="50" charset="-128"/>
                <a:ea typeface="Meiryo UI" panose="020B0604030504040204" pitchFamily="50" charset="-128"/>
              </a:rPr>
              <a:t>日本語・介護の学習</a:t>
            </a:r>
            <a:endParaRPr lang="en-US" altLang="ja-JP" sz="1600" dirty="0">
              <a:latin typeface="Meiryo UI" panose="020B0604030504040204" pitchFamily="50" charset="-128"/>
              <a:ea typeface="Meiryo UI" panose="020B0604030504040204" pitchFamily="50" charset="-128"/>
            </a:endParaRPr>
          </a:p>
        </p:txBody>
      </p:sp>
      <p:sp>
        <p:nvSpPr>
          <p:cNvPr id="26" name="コンテンツ プレースホルダー 2">
            <a:extLst>
              <a:ext uri="{FF2B5EF4-FFF2-40B4-BE49-F238E27FC236}">
                <a16:creationId xmlns:a16="http://schemas.microsoft.com/office/drawing/2014/main" id="{99094956-5DFA-FAE7-50BA-28793B4F0628}"/>
              </a:ext>
            </a:extLst>
          </p:cNvPr>
          <p:cNvSpPr txBox="1">
            <a:spLocks/>
          </p:cNvSpPr>
          <p:nvPr/>
        </p:nvSpPr>
        <p:spPr>
          <a:xfrm>
            <a:off x="2343395" y="3222192"/>
            <a:ext cx="1622141" cy="1291456"/>
          </a:xfrm>
          <a:prstGeom prst="rect">
            <a:avLst/>
          </a:prstGeom>
          <a:solidFill>
            <a:schemeClr val="accent2">
              <a:lumMod val="20000"/>
              <a:lumOff val="80000"/>
            </a:schemeClr>
          </a:solidFill>
        </p:spPr>
        <p:txBody>
          <a:bodyPr vert="horz" lIns="112524" tIns="56262" rIns="112524" bIns="56262"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ja-JP" altLang="en-US" sz="1600" b="1" dirty="0">
                <a:latin typeface="Meiryo UI" panose="020B0604030504040204" pitchFamily="50" charset="-128"/>
                <a:ea typeface="Meiryo UI" panose="020B0604030504040204" pitchFamily="50" charset="-128"/>
              </a:rPr>
              <a:t>生活・仕事の　支援</a:t>
            </a:r>
            <a:endParaRPr lang="en-US" altLang="ja-JP" sz="1600" dirty="0">
              <a:latin typeface="Meiryo UI" panose="020B0604030504040204" pitchFamily="50" charset="-128"/>
              <a:ea typeface="Meiryo UI" panose="020B0604030504040204" pitchFamily="50" charset="-128"/>
            </a:endParaRPr>
          </a:p>
        </p:txBody>
      </p:sp>
      <p:sp>
        <p:nvSpPr>
          <p:cNvPr id="27" name="コンテンツ プレースホルダー 2">
            <a:extLst>
              <a:ext uri="{FF2B5EF4-FFF2-40B4-BE49-F238E27FC236}">
                <a16:creationId xmlns:a16="http://schemas.microsoft.com/office/drawing/2014/main" id="{99094956-5DFA-FAE7-50BA-28793B4F0628}"/>
              </a:ext>
            </a:extLst>
          </p:cNvPr>
          <p:cNvSpPr txBox="1">
            <a:spLocks/>
          </p:cNvSpPr>
          <p:nvPr/>
        </p:nvSpPr>
        <p:spPr>
          <a:xfrm>
            <a:off x="4178680" y="3214769"/>
            <a:ext cx="1622141" cy="1298879"/>
          </a:xfrm>
          <a:prstGeom prst="rect">
            <a:avLst/>
          </a:prstGeom>
          <a:solidFill>
            <a:schemeClr val="accent1">
              <a:lumMod val="20000"/>
              <a:lumOff val="80000"/>
            </a:schemeClr>
          </a:solidFill>
        </p:spPr>
        <p:txBody>
          <a:bodyPr vert="horz" lIns="112524" tIns="56262" rIns="112524" bIns="56262"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ja-JP" altLang="en-US" sz="1600" b="1" dirty="0">
                <a:latin typeface="Meiryo UI" panose="020B0604030504040204" pitchFamily="50" charset="-128"/>
                <a:ea typeface="Meiryo UI" panose="020B0604030504040204" pitchFamily="50" charset="-128"/>
              </a:rPr>
              <a:t>相談窓口</a:t>
            </a:r>
            <a:endParaRPr lang="en-US" altLang="ja-JP" sz="1600" dirty="0">
              <a:latin typeface="Meiryo UI" panose="020B0604030504040204" pitchFamily="50" charset="-128"/>
              <a:ea typeface="Meiryo UI" panose="020B0604030504040204" pitchFamily="50" charset="-128"/>
            </a:endParaRPr>
          </a:p>
        </p:txBody>
      </p:sp>
      <p:pic>
        <p:nvPicPr>
          <p:cNvPr id="4" name="図 3" descr="QR コード&#10;&#10;AI によって生成されたコンテンツは間違っている可能性があります。">
            <a:extLst>
              <a:ext uri="{FF2B5EF4-FFF2-40B4-BE49-F238E27FC236}">
                <a16:creationId xmlns:a16="http://schemas.microsoft.com/office/drawing/2014/main" id="{1289DE0E-66F8-6BC5-93B1-43477DB577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7803" y="4712399"/>
            <a:ext cx="1280837" cy="1280837"/>
          </a:xfrm>
          <a:prstGeom prst="rect">
            <a:avLst/>
          </a:prstGeom>
        </p:spPr>
      </p:pic>
      <p:pic>
        <p:nvPicPr>
          <p:cNvPr id="7" name="図 6" descr="QR コード&#10;&#10;AI によって生成されたコンテンツは間違っている可能性があります。">
            <a:extLst>
              <a:ext uri="{FF2B5EF4-FFF2-40B4-BE49-F238E27FC236}">
                <a16:creationId xmlns:a16="http://schemas.microsoft.com/office/drawing/2014/main" id="{811E8F2C-298A-8FFB-A64D-AF20FAA12C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5365" y="4714602"/>
            <a:ext cx="1280837" cy="1280837"/>
          </a:xfrm>
          <a:prstGeom prst="rect">
            <a:avLst/>
          </a:prstGeom>
        </p:spPr>
      </p:pic>
      <p:sp>
        <p:nvSpPr>
          <p:cNvPr id="11" name="Freeform 13">
            <a:extLst>
              <a:ext uri="{FF2B5EF4-FFF2-40B4-BE49-F238E27FC236}">
                <a16:creationId xmlns:a16="http://schemas.microsoft.com/office/drawing/2014/main" id="{C6FB66E6-E724-A452-DEC0-F92038B0DA93}"/>
              </a:ext>
            </a:extLst>
          </p:cNvPr>
          <p:cNvSpPr/>
          <p:nvPr/>
        </p:nvSpPr>
        <p:spPr>
          <a:xfrm>
            <a:off x="669923" y="4666385"/>
            <a:ext cx="1326839" cy="1326851"/>
          </a:xfrm>
          <a:custGeom>
            <a:avLst/>
            <a:gdLst/>
            <a:ahLst/>
            <a:cxnLst/>
            <a:rect l="l" t="t" r="r" b="b"/>
            <a:pathLst>
              <a:path w="3290087" h="3290117">
                <a:moveTo>
                  <a:pt x="0" y="0"/>
                </a:moveTo>
                <a:lnTo>
                  <a:pt x="3290088" y="0"/>
                </a:lnTo>
                <a:lnTo>
                  <a:pt x="3290088" y="3290117"/>
                </a:lnTo>
                <a:lnTo>
                  <a:pt x="0" y="329011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ja-JP" altLang="en-US" dirty="0"/>
          </a:p>
        </p:txBody>
      </p:sp>
    </p:spTree>
    <p:extLst>
      <p:ext uri="{BB962C8B-B14F-4D97-AF65-F5344CB8AC3E}">
        <p14:creationId xmlns:p14="http://schemas.microsoft.com/office/powerpoint/2010/main" val="3836771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矢印: 上 11">
            <a:extLst>
              <a:ext uri="{FF2B5EF4-FFF2-40B4-BE49-F238E27FC236}">
                <a16:creationId xmlns:a16="http://schemas.microsoft.com/office/drawing/2014/main" id="{F3B7891D-992E-D23D-6A28-1CD732281CCF}"/>
              </a:ext>
            </a:extLst>
          </p:cNvPr>
          <p:cNvSpPr/>
          <p:nvPr/>
        </p:nvSpPr>
        <p:spPr>
          <a:xfrm>
            <a:off x="7700106" y="4170403"/>
            <a:ext cx="705058" cy="1083307"/>
          </a:xfrm>
          <a:prstGeom prst="upArrow">
            <a:avLst>
              <a:gd name="adj1" fmla="val 50000"/>
              <a:gd name="adj2" fmla="val 2598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a:extLst>
              <a:ext uri="{FF2B5EF4-FFF2-40B4-BE49-F238E27FC236}">
                <a16:creationId xmlns:a16="http://schemas.microsoft.com/office/drawing/2014/main" id="{577EF179-E295-02F4-50D8-807186F869A6}"/>
              </a:ext>
            </a:extLst>
          </p:cNvPr>
          <p:cNvSpPr>
            <a:spLocks noGrp="1"/>
          </p:cNvSpPr>
          <p:nvPr>
            <p:ph type="title"/>
          </p:nvPr>
        </p:nvSpPr>
        <p:spPr/>
        <p:txBody>
          <a:bodyPr>
            <a:normAutofit/>
          </a:bodyPr>
          <a:lstStyle/>
          <a:p>
            <a:r>
              <a:rPr lang="ja-JP" altLang="en-US" dirty="0"/>
              <a:t>在留資格と条件／入国後のステップアップの仕組み</a:t>
            </a:r>
          </a:p>
        </p:txBody>
      </p:sp>
      <p:sp>
        <p:nvSpPr>
          <p:cNvPr id="10" name="角丸四角形 26">
            <a:extLst>
              <a:ext uri="{FF2B5EF4-FFF2-40B4-BE49-F238E27FC236}">
                <a16:creationId xmlns:a16="http://schemas.microsoft.com/office/drawing/2014/main" id="{CBFE4452-5681-6683-42E1-778EA46FDB97}"/>
              </a:ext>
            </a:extLst>
          </p:cNvPr>
          <p:cNvSpPr/>
          <p:nvPr/>
        </p:nvSpPr>
        <p:spPr>
          <a:xfrm>
            <a:off x="7804925" y="2466730"/>
            <a:ext cx="990522" cy="857691"/>
          </a:xfrm>
          <a:prstGeom prst="roundRect">
            <a:avLst/>
          </a:prstGeom>
          <a:ln/>
        </p:spPr>
        <p:style>
          <a:lnRef idx="0">
            <a:schemeClr val="accent2"/>
          </a:lnRef>
          <a:fillRef idx="3">
            <a:schemeClr val="accent2"/>
          </a:fillRef>
          <a:effectRef idx="3">
            <a:schemeClr val="accent2"/>
          </a:effectRef>
          <a:fontRef idx="minor">
            <a:schemeClr val="lt1"/>
          </a:fontRef>
        </p:style>
        <p:txBody>
          <a:bodyPr vert="horz"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mn-cs"/>
              </a:rPr>
              <a:t>介護福祉士</a:t>
            </a:r>
            <a:endParaRPr kumimoji="1" lang="en-US" altLang="ja-JP" sz="1100" b="0"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mn-cs"/>
              </a:rPr>
              <a:t>国家試験</a:t>
            </a:r>
          </a:p>
        </p:txBody>
      </p:sp>
      <p:sp>
        <p:nvSpPr>
          <p:cNvPr id="11" name="角丸四角形 26">
            <a:extLst>
              <a:ext uri="{FF2B5EF4-FFF2-40B4-BE49-F238E27FC236}">
                <a16:creationId xmlns:a16="http://schemas.microsoft.com/office/drawing/2014/main" id="{3A7EB5A1-0B0C-9D3D-D71A-E44696CDA503}"/>
              </a:ext>
            </a:extLst>
          </p:cNvPr>
          <p:cNvSpPr/>
          <p:nvPr/>
        </p:nvSpPr>
        <p:spPr>
          <a:xfrm>
            <a:off x="4218381" y="2467823"/>
            <a:ext cx="1505223" cy="486109"/>
          </a:xfrm>
          <a:prstGeom prst="homePlate">
            <a:avLst/>
          </a:prstGeom>
          <a:solidFill>
            <a:schemeClr val="accent1">
              <a:lumMod val="40000"/>
              <a:lumOff val="60000"/>
              <a:alpha val="50000"/>
            </a:schemeClr>
          </a:soli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日本語学校</a:t>
            </a:r>
            <a:endParaRPr kumimoji="1" lang="en-US" altLang="ja-JP" sz="1300" kern="0">
              <a:solidFill>
                <a:sysClr val="windowText" lastClr="000000"/>
              </a:solidFill>
              <a:latin typeface="Meiryo UI" panose="020B0604030504040204" pitchFamily="50" charset="-128"/>
              <a:ea typeface="Meiryo UI" panose="020B0604030504040204" pitchFamily="50" charset="-128"/>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1"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１～２年</a:t>
            </a:r>
            <a:endParaRPr kumimoji="1" lang="en-US" altLang="ja-JP" sz="1300" b="1"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13" name="角丸四角形 26">
            <a:extLst>
              <a:ext uri="{FF2B5EF4-FFF2-40B4-BE49-F238E27FC236}">
                <a16:creationId xmlns:a16="http://schemas.microsoft.com/office/drawing/2014/main" id="{931B4B4C-14FB-851D-D2BB-3E41E847EF49}"/>
              </a:ext>
            </a:extLst>
          </p:cNvPr>
          <p:cNvSpPr/>
          <p:nvPr/>
        </p:nvSpPr>
        <p:spPr>
          <a:xfrm>
            <a:off x="4215473" y="3645165"/>
            <a:ext cx="4318317" cy="486109"/>
          </a:xfrm>
          <a:prstGeom prst="homePlate">
            <a:avLst/>
          </a:prstGeom>
          <a:solidFill>
            <a:schemeClr val="accent5">
              <a:alpha val="50000"/>
            </a:schemeClr>
          </a:soli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介護施設で就労</a:t>
            </a:r>
            <a:endParaRPr kumimoji="1" lang="en-US" altLang="ja-JP" sz="130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1" kern="0">
                <a:solidFill>
                  <a:sysClr val="windowText" lastClr="000000"/>
                </a:solidFill>
                <a:latin typeface="Meiryo UI" panose="020B0604030504040204" pitchFamily="50" charset="-128"/>
                <a:ea typeface="Meiryo UI" panose="020B0604030504040204" pitchFamily="50" charset="-128"/>
              </a:rPr>
              <a:t>最大５年</a:t>
            </a:r>
            <a:endParaRPr kumimoji="1" lang="ja-JP" altLang="en-US" sz="1300" b="1"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14" name="角丸四角形 26">
            <a:extLst>
              <a:ext uri="{FF2B5EF4-FFF2-40B4-BE49-F238E27FC236}">
                <a16:creationId xmlns:a16="http://schemas.microsoft.com/office/drawing/2014/main" id="{585F01B9-0B88-90DA-9113-06EE9B3A725C}"/>
              </a:ext>
            </a:extLst>
          </p:cNvPr>
          <p:cNvSpPr/>
          <p:nvPr/>
        </p:nvSpPr>
        <p:spPr>
          <a:xfrm>
            <a:off x="4968749" y="4456310"/>
            <a:ext cx="3892920" cy="486109"/>
          </a:xfrm>
          <a:prstGeom prst="homePlate">
            <a:avLst/>
          </a:prstGeom>
          <a:solidFill>
            <a:schemeClr val="accent5">
              <a:alpha val="50000"/>
            </a:schemeClr>
          </a:solidFill>
          <a:ln>
            <a:solidFill>
              <a:sysClr val="windowText" lastClr="000000"/>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介護施設で就労</a:t>
            </a:r>
            <a:endParaRPr kumimoji="1" lang="en-US" altLang="ja-JP" sz="13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1" kern="0" dirty="0">
                <a:solidFill>
                  <a:sysClr val="windowText" lastClr="000000"/>
                </a:solidFill>
                <a:latin typeface="Meiryo UI" panose="020B0604030504040204" pitchFamily="50" charset="-128"/>
                <a:ea typeface="Meiryo UI" panose="020B0604030504040204" pitchFamily="50" charset="-128"/>
              </a:rPr>
              <a:t>最大５年</a:t>
            </a:r>
            <a:r>
              <a:rPr kumimoji="1" lang="ja-JP" altLang="en-US" sz="1300" kern="0" dirty="0">
                <a:solidFill>
                  <a:sysClr val="windowText" lastClr="000000"/>
                </a:solidFill>
                <a:latin typeface="Meiryo UI" panose="020B0604030504040204" pitchFamily="50" charset="-128"/>
                <a:ea typeface="Meiryo UI" panose="020B0604030504040204" pitchFamily="50" charset="-128"/>
              </a:rPr>
              <a:t>（途中、技能の確認試験有）</a:t>
            </a:r>
            <a:endParaRPr kumimoji="1" lang="ja-JP" altLang="en-US" sz="13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18" name="角丸四角形 26">
            <a:extLst>
              <a:ext uri="{FF2B5EF4-FFF2-40B4-BE49-F238E27FC236}">
                <a16:creationId xmlns:a16="http://schemas.microsoft.com/office/drawing/2014/main" id="{2BFE2C5D-8F38-6318-0640-73E7DEE86972}"/>
              </a:ext>
            </a:extLst>
          </p:cNvPr>
          <p:cNvSpPr/>
          <p:nvPr/>
        </p:nvSpPr>
        <p:spPr>
          <a:xfrm>
            <a:off x="1950457" y="3476833"/>
            <a:ext cx="2148521" cy="662246"/>
          </a:xfrm>
          <a:prstGeom prst="roundRect">
            <a:avLst>
              <a:gd name="adj" fmla="val 0"/>
            </a:avLst>
          </a:prstGeom>
          <a:solidFill>
            <a:sysClr val="window" lastClr="FFFFFF">
              <a:alpha val="50000"/>
            </a:sysClr>
          </a:solidFill>
          <a:ln>
            <a:noFill/>
          </a:ln>
          <a:effectLst/>
        </p:spPr>
        <p:txBody>
          <a:bodyPr vert="horz" rtlCol="0" anchor="ctr"/>
          <a:lstStyle/>
          <a:p>
            <a:pPr marL="180975" indent="-180975" defTabSz="457200">
              <a:buFont typeface="Arial" panose="020B0604020202020204" pitchFamily="34" charset="0"/>
              <a:buChar char="•"/>
              <a:defRPr/>
            </a:pPr>
            <a:r>
              <a:rPr kumimoji="1" lang="ja-JP" altLang="en-US" sz="1300" kern="0" dirty="0">
                <a:solidFill>
                  <a:sysClr val="windowText" lastClr="000000"/>
                </a:solidFill>
                <a:latin typeface="Meiryo UI" panose="020B0604030504040204" pitchFamily="50" charset="-128"/>
                <a:ea typeface="Meiryo UI" panose="020B0604030504040204" pitchFamily="50" charset="-128"/>
              </a:rPr>
              <a:t>技能試験＋日本語試験</a:t>
            </a:r>
            <a:r>
              <a:rPr kumimoji="1" lang="ja-JP" altLang="en-US" sz="1300" kern="0" dirty="0">
                <a:latin typeface="Meiryo UI" panose="020B0604030504040204" pitchFamily="50" charset="-128"/>
                <a:ea typeface="Meiryo UI" panose="020B0604030504040204" pitchFamily="50" charset="-128"/>
              </a:rPr>
              <a:t>（</a:t>
            </a:r>
            <a:r>
              <a:rPr kumimoji="1" lang="en-US" altLang="ja-JP" sz="1300" kern="0" dirty="0">
                <a:latin typeface="Meiryo UI" panose="020B0604030504040204" pitchFamily="50" charset="-128"/>
                <a:ea typeface="Meiryo UI" panose="020B0604030504040204" pitchFamily="50" charset="-128"/>
              </a:rPr>
              <a:t>JLPT N4</a:t>
            </a:r>
            <a:r>
              <a:rPr kumimoji="1" lang="ja-JP" altLang="en-US" sz="1300" kern="0" dirty="0">
                <a:solidFill>
                  <a:schemeClr val="tx1">
                    <a:lumMod val="50000"/>
                  </a:schemeClr>
                </a:solidFill>
                <a:latin typeface="Meiryo UI" panose="020B0604030504040204" pitchFamily="50" charset="-128"/>
                <a:ea typeface="Meiryo UI" panose="020B0604030504040204" pitchFamily="50" charset="-128"/>
              </a:rPr>
              <a:t> </a:t>
            </a:r>
            <a:r>
              <a:rPr kumimoji="1" lang="ja-JP" altLang="en-US" sz="1300" kern="0" dirty="0">
                <a:solidFill>
                  <a:srgbClr val="FF0000"/>
                </a:solidFill>
                <a:latin typeface="Meiryo UI" panose="020B0604030504040204" pitchFamily="50" charset="-128"/>
                <a:ea typeface="Meiryo UI" panose="020B0604030504040204" pitchFamily="50" charset="-128"/>
              </a:rPr>
              <a:t>*</a:t>
            </a:r>
            <a:r>
              <a:rPr kumimoji="1" lang="en-US" altLang="ja-JP" sz="1300" kern="0" dirty="0">
                <a:solidFill>
                  <a:srgbClr val="FF0000"/>
                </a:solidFill>
                <a:latin typeface="Meiryo UI" panose="020B0604030504040204" pitchFamily="50" charset="-128"/>
                <a:ea typeface="Meiryo UI" panose="020B0604030504040204" pitchFamily="50" charset="-128"/>
              </a:rPr>
              <a:t>³</a:t>
            </a:r>
            <a:r>
              <a:rPr kumimoji="1" lang="ja-JP" altLang="en-US" sz="1300" kern="0" dirty="0">
                <a:latin typeface="Meiryo UI" panose="020B0604030504040204" pitchFamily="50" charset="-128"/>
                <a:ea typeface="Meiryo UI" panose="020B0604030504040204" pitchFamily="50" charset="-128"/>
              </a:rPr>
              <a:t>程度）</a:t>
            </a:r>
            <a:r>
              <a:rPr kumimoji="1" lang="ja-JP" altLang="en-US" sz="1300" kern="0" dirty="0">
                <a:solidFill>
                  <a:sysClr val="windowText" lastClr="000000"/>
                </a:solidFill>
                <a:latin typeface="Meiryo UI" panose="020B0604030504040204" pitchFamily="50" charset="-128"/>
                <a:ea typeface="Meiryo UI" panose="020B0604030504040204" pitchFamily="50" charset="-128"/>
              </a:rPr>
              <a:t>合格後すぐに入国可能</a:t>
            </a:r>
            <a:endParaRPr kumimoji="1" lang="en-US" altLang="ja-JP" sz="1300" kern="0" dirty="0">
              <a:solidFill>
                <a:srgbClr val="FF0000"/>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355FB93E-7710-1EC1-07B3-79E3613AA8A0}"/>
              </a:ext>
            </a:extLst>
          </p:cNvPr>
          <p:cNvSpPr txBox="1"/>
          <p:nvPr/>
        </p:nvSpPr>
        <p:spPr>
          <a:xfrm>
            <a:off x="537711" y="6040038"/>
            <a:ext cx="11673840" cy="830997"/>
          </a:xfrm>
          <a:prstGeom prst="rect">
            <a:avLst/>
          </a:prstGeom>
          <a:noFill/>
        </p:spPr>
        <p:txBody>
          <a:bodyPr wrap="square">
            <a:spAutoFit/>
          </a:bodyPr>
          <a:lstStyle/>
          <a:p>
            <a:pPr algn="just" defTabSz="457200" fontAlgn="base"/>
            <a:r>
              <a:rPr lang="ja-JP" altLang="en-US" sz="1200" dirty="0">
                <a:solidFill>
                  <a:prstClr val="black"/>
                </a:solidFill>
                <a:latin typeface="Meiryo UI" panose="020B0604030504040204" pitchFamily="50" charset="-128"/>
                <a:ea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rPr>
              <a:t>¹</a:t>
            </a:r>
            <a:r>
              <a:rPr lang="ja-JP" altLang="en-US" sz="1200" dirty="0">
                <a:solidFill>
                  <a:prstClr val="black"/>
                </a:solidFill>
                <a:latin typeface="Meiryo UI" panose="020B0604030504040204" pitchFamily="50" charset="-128"/>
                <a:ea typeface="Meiryo UI" panose="020B0604030504040204" pitchFamily="50" charset="-128"/>
              </a:rPr>
              <a:t>　技能実習</a:t>
            </a:r>
            <a:r>
              <a:rPr lang="en-US" altLang="ja-JP" sz="1200" dirty="0">
                <a:solidFill>
                  <a:prstClr val="black"/>
                </a:solidFill>
                <a:latin typeface="Meiryo UI" panose="020B0604030504040204" pitchFamily="50" charset="-128"/>
                <a:ea typeface="Meiryo UI" panose="020B0604030504040204" pitchFamily="50" charset="-128"/>
              </a:rPr>
              <a:t>2</a:t>
            </a:r>
            <a:r>
              <a:rPr lang="ja-JP" altLang="en-US" sz="1200" dirty="0">
                <a:solidFill>
                  <a:prstClr val="black"/>
                </a:solidFill>
                <a:latin typeface="Meiryo UI" panose="020B0604030504040204" pitchFamily="50" charset="-128"/>
                <a:ea typeface="Meiryo UI" panose="020B0604030504040204" pitchFamily="50" charset="-128"/>
              </a:rPr>
              <a:t>号</a:t>
            </a:r>
            <a:r>
              <a:rPr lang="ja-JP" altLang="en-US" sz="1200" dirty="0">
                <a:latin typeface="Meiryo UI" panose="020B0604030504040204" pitchFamily="50" charset="-128"/>
                <a:ea typeface="Meiryo UI" panose="020B0604030504040204" pitchFamily="50" charset="-128"/>
              </a:rPr>
              <a:t>修了者は、特技技能に無試験</a:t>
            </a:r>
            <a:r>
              <a:rPr lang="ja-JP" altLang="en-US" sz="1200" dirty="0">
                <a:solidFill>
                  <a:prstClr val="black"/>
                </a:solidFill>
                <a:latin typeface="Meiryo UI" panose="020B0604030504040204" pitchFamily="50" charset="-128"/>
                <a:ea typeface="Meiryo UI" panose="020B0604030504040204" pitchFamily="50" charset="-128"/>
              </a:rPr>
              <a:t>で移行可能なため、「技能実習」→「特定技能」に移行する人も多いです。</a:t>
            </a:r>
            <a:endParaRPr lang="en-US" altLang="ja-JP" sz="1200" dirty="0">
              <a:solidFill>
                <a:prstClr val="black"/>
              </a:solidFill>
              <a:latin typeface="Meiryo UI" panose="020B0604030504040204" pitchFamily="50" charset="-128"/>
              <a:ea typeface="Meiryo UI" panose="020B0604030504040204" pitchFamily="50" charset="-128"/>
            </a:endParaRPr>
          </a:p>
          <a:p>
            <a:pPr algn="just" defTabSz="457200" fontAlgn="base"/>
            <a:r>
              <a:rPr lang="ja-JP" altLang="en-US" sz="1200" dirty="0">
                <a:solidFill>
                  <a:prstClr val="black"/>
                </a:solidFill>
                <a:latin typeface="Meiryo UI" panose="020B0604030504040204" pitchFamily="50" charset="-128"/>
                <a:ea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rPr>
              <a:t>²</a:t>
            </a:r>
            <a:r>
              <a:rPr lang="ja-JP" altLang="en-US" sz="1200" dirty="0">
                <a:solidFill>
                  <a:prstClr val="black"/>
                </a:solidFill>
                <a:latin typeface="Meiryo UI" panose="020B0604030504040204" pitchFamily="50" charset="-128"/>
                <a:ea typeface="Meiryo UI" panose="020B0604030504040204" pitchFamily="50" charset="-128"/>
              </a:rPr>
              <a:t>　今後、「技能実習」は廃止され、「育成就労」が新たに創設されます。</a:t>
            </a:r>
            <a:endParaRPr lang="en-US" altLang="ja-JP" sz="1200" dirty="0">
              <a:solidFill>
                <a:prstClr val="black"/>
              </a:solidFill>
              <a:latin typeface="Meiryo UI" panose="020B0604030504040204" pitchFamily="50" charset="-128"/>
              <a:ea typeface="Meiryo UI" panose="020B0604030504040204" pitchFamily="50" charset="-128"/>
            </a:endParaRPr>
          </a:p>
          <a:p>
            <a:pPr algn="just" defTabSz="457200" fontAlgn="base"/>
            <a:r>
              <a:rPr lang="ja-JP" altLang="en-US" sz="1200" dirty="0">
                <a:solidFill>
                  <a:prstClr val="black"/>
                </a:solidFill>
                <a:latin typeface="Meiryo UI" panose="020B0604030504040204" pitchFamily="50" charset="-128"/>
                <a:ea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rPr>
              <a:t>³</a:t>
            </a: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kumimoji="1" lang="en-US" altLang="ja-JP" sz="1200" kern="0" dirty="0">
                <a:latin typeface="Meiryo UI" panose="020B0604030504040204" pitchFamily="50" charset="-128"/>
                <a:ea typeface="Meiryo UI" panose="020B0604030504040204" pitchFamily="50" charset="-128"/>
              </a:rPr>
              <a:t>JLPT</a:t>
            </a:r>
            <a:r>
              <a:rPr lang="ja-JP" altLang="en-US" sz="1200" dirty="0">
                <a:latin typeface="Meiryo UI" panose="020B0604030504040204" pitchFamily="50" charset="-128"/>
                <a:ea typeface="Meiryo UI" panose="020B0604030504040204" pitchFamily="50" charset="-128"/>
              </a:rPr>
              <a:t>」は、</a:t>
            </a:r>
            <a:r>
              <a:rPr lang="zh-TW" altLang="en-US" sz="1200" dirty="0">
                <a:latin typeface="Meiryo UI" panose="020B0604030504040204" pitchFamily="50" charset="-128"/>
                <a:ea typeface="Meiryo UI" panose="020B0604030504040204" pitchFamily="50" charset="-128"/>
              </a:rPr>
              <a:t> 「日本語能力試験」</a:t>
            </a:r>
            <a:r>
              <a:rPr lang="ja-JP" altLang="en-US" sz="1200" dirty="0">
                <a:latin typeface="Meiryo UI" panose="020B0604030504040204" pitchFamily="50" charset="-128"/>
                <a:ea typeface="Meiryo UI" panose="020B0604030504040204" pitchFamily="50" charset="-128"/>
              </a:rPr>
              <a:t>のことを指します。</a:t>
            </a:r>
            <a:endParaRPr lang="en-US" altLang="ja-JP" sz="1200" dirty="0">
              <a:latin typeface="Meiryo UI" panose="020B0604030504040204" pitchFamily="50" charset="-128"/>
              <a:ea typeface="Meiryo UI" panose="020B0604030504040204" pitchFamily="50" charset="-128"/>
            </a:endParaRPr>
          </a:p>
          <a:p>
            <a:pPr algn="just" defTabSz="457200" fontAlgn="base"/>
            <a:r>
              <a:rPr lang="ja-JP" altLang="en-US" sz="1200" dirty="0">
                <a:solidFill>
                  <a:prstClr val="black"/>
                </a:solidFill>
                <a:latin typeface="Meiryo UI" panose="020B0604030504040204" pitchFamily="50" charset="-128"/>
                <a:ea typeface="Meiryo UI" panose="020B0604030504040204" pitchFamily="50" charset="-128"/>
              </a:rPr>
              <a:t>＊</a:t>
            </a:r>
            <a:r>
              <a:rPr kumimoji="1" lang="en-US" altLang="ja-JP" sz="1200" kern="0" baseline="30000" dirty="0">
                <a:solidFill>
                  <a:schemeClr val="tx1">
                    <a:lumMod val="50000"/>
                  </a:schemeClr>
                </a:solidFill>
                <a:latin typeface="Meiryo UI" panose="020B0604030504040204" pitchFamily="50" charset="-128"/>
                <a:ea typeface="Meiryo UI" panose="020B0604030504040204" pitchFamily="50" charset="-128"/>
              </a:rPr>
              <a:t>4 </a:t>
            </a:r>
            <a:r>
              <a:rPr kumimoji="1" lang="ja-JP" altLang="en-US" sz="1200" kern="0" baseline="30000" dirty="0">
                <a:solidFill>
                  <a:schemeClr val="tx1">
                    <a:lumMod val="50000"/>
                  </a:schemeClr>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「特定活動（</a:t>
            </a:r>
            <a:r>
              <a:rPr lang="en-US" altLang="ja-JP" sz="1200" dirty="0">
                <a:solidFill>
                  <a:prstClr val="black"/>
                </a:solidFill>
                <a:latin typeface="Meiryo UI" panose="020B0604030504040204" pitchFamily="50" charset="-128"/>
                <a:ea typeface="Meiryo UI" panose="020B0604030504040204" pitchFamily="50" charset="-128"/>
              </a:rPr>
              <a:t>EPA</a:t>
            </a:r>
            <a:r>
              <a:rPr lang="ja-JP" altLang="en-US" sz="1200" dirty="0">
                <a:solidFill>
                  <a:prstClr val="black"/>
                </a:solidFill>
                <a:latin typeface="Meiryo UI" panose="020B0604030504040204" pitchFamily="50" charset="-128"/>
                <a:ea typeface="Meiryo UI" panose="020B0604030504040204" pitchFamily="50" charset="-128"/>
              </a:rPr>
              <a:t>）」は、現在、インドネシア、フィリピン、ベトナムの</a:t>
            </a:r>
            <a:r>
              <a:rPr lang="en-US" altLang="ja-JP" sz="1200" dirty="0">
                <a:solidFill>
                  <a:prstClr val="black"/>
                </a:solidFill>
                <a:latin typeface="Meiryo UI" panose="020B0604030504040204" pitchFamily="50" charset="-128"/>
                <a:ea typeface="Meiryo UI" panose="020B0604030504040204" pitchFamily="50" charset="-128"/>
              </a:rPr>
              <a:t>3</a:t>
            </a:r>
            <a:r>
              <a:rPr lang="ja-JP" altLang="en-US" sz="1200" dirty="0">
                <a:solidFill>
                  <a:prstClr val="black"/>
                </a:solidFill>
                <a:latin typeface="Meiryo UI" panose="020B0604030504040204" pitchFamily="50" charset="-128"/>
                <a:ea typeface="Meiryo UI" panose="020B0604030504040204" pitchFamily="50" charset="-128"/>
              </a:rPr>
              <a:t>か国です。国によって求められる条件が異なります。</a:t>
            </a:r>
            <a:endParaRPr lang="en-US" altLang="ja-JP" sz="800" dirty="0">
              <a:solidFill>
                <a:srgbClr val="FF0000"/>
              </a:solidFill>
              <a:latin typeface="Meiryo UI" panose="020B0604030504040204" pitchFamily="50" charset="-128"/>
              <a:ea typeface="Meiryo UI" panose="020B0604030504040204" pitchFamily="50" charset="-128"/>
            </a:endParaRPr>
          </a:p>
        </p:txBody>
      </p:sp>
      <p:sp>
        <p:nvSpPr>
          <p:cNvPr id="38" name="角丸四角形 26">
            <a:extLst>
              <a:ext uri="{FF2B5EF4-FFF2-40B4-BE49-F238E27FC236}">
                <a16:creationId xmlns:a16="http://schemas.microsoft.com/office/drawing/2014/main" id="{979D0962-AABD-3EEE-787E-4F005902B65A}"/>
              </a:ext>
            </a:extLst>
          </p:cNvPr>
          <p:cNvSpPr/>
          <p:nvPr/>
        </p:nvSpPr>
        <p:spPr>
          <a:xfrm>
            <a:off x="768629" y="2032075"/>
            <a:ext cx="3199281" cy="284693"/>
          </a:xfrm>
          <a:prstGeom prst="roundRect">
            <a:avLst/>
          </a:prstGeom>
          <a:solidFill>
            <a:sysClr val="window" lastClr="FFFFFF">
              <a:lumMod val="75000"/>
              <a:alpha val="50000"/>
            </a:sysClr>
          </a:soli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入国までの準備</a:t>
            </a:r>
          </a:p>
        </p:txBody>
      </p:sp>
      <p:sp>
        <p:nvSpPr>
          <p:cNvPr id="42" name="角丸四角形 26">
            <a:extLst>
              <a:ext uri="{FF2B5EF4-FFF2-40B4-BE49-F238E27FC236}">
                <a16:creationId xmlns:a16="http://schemas.microsoft.com/office/drawing/2014/main" id="{AFD7CA0C-F319-0F84-9B89-6D311B65FE8B}"/>
              </a:ext>
            </a:extLst>
          </p:cNvPr>
          <p:cNvSpPr/>
          <p:nvPr/>
        </p:nvSpPr>
        <p:spPr>
          <a:xfrm>
            <a:off x="4215473" y="2036791"/>
            <a:ext cx="6766813" cy="284693"/>
          </a:xfrm>
          <a:prstGeom prst="roundRect">
            <a:avLst/>
          </a:prstGeom>
          <a:solidFill>
            <a:sysClr val="window" lastClr="FFFFFF">
              <a:lumMod val="75000"/>
              <a:alpha val="50000"/>
            </a:sysClr>
          </a:soli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日本での就労</a:t>
            </a:r>
          </a:p>
        </p:txBody>
      </p:sp>
      <p:sp>
        <p:nvSpPr>
          <p:cNvPr id="45" name="テキスト プレースホルダー 17">
            <a:extLst>
              <a:ext uri="{FF2B5EF4-FFF2-40B4-BE49-F238E27FC236}">
                <a16:creationId xmlns:a16="http://schemas.microsoft.com/office/drawing/2014/main" id="{E462BCCF-C470-40C1-C718-E6451DC07098}"/>
              </a:ext>
            </a:extLst>
          </p:cNvPr>
          <p:cNvSpPr txBox="1">
            <a:spLocks/>
          </p:cNvSpPr>
          <p:nvPr/>
        </p:nvSpPr>
        <p:spPr>
          <a:xfrm>
            <a:off x="371476" y="1035163"/>
            <a:ext cx="11820524" cy="12326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t>日本で介護の仕事をするプロセスは明確であり、どの在留資格でもすぐに介護現場で就労することができます。　　　待遇は日本人と同等です。</a:t>
            </a:r>
            <a:endParaRPr lang="en-US" altLang="ja-JP" sz="2000" dirty="0"/>
          </a:p>
          <a:p>
            <a:r>
              <a:rPr lang="ja-JP" altLang="en-US" sz="2000" dirty="0"/>
              <a:t>介護福祉士国家試験に合格すれば、滞在期間に制限がなくなります。安心して長期のキャリアを築くことができます。</a:t>
            </a:r>
          </a:p>
        </p:txBody>
      </p:sp>
      <p:sp>
        <p:nvSpPr>
          <p:cNvPr id="48" name="角丸四角形 26">
            <a:extLst>
              <a:ext uri="{FF2B5EF4-FFF2-40B4-BE49-F238E27FC236}">
                <a16:creationId xmlns:a16="http://schemas.microsoft.com/office/drawing/2014/main" id="{F3E91EE1-BC12-E0D2-769F-6E7BB3CD5F8C}"/>
              </a:ext>
            </a:extLst>
          </p:cNvPr>
          <p:cNvSpPr/>
          <p:nvPr/>
        </p:nvSpPr>
        <p:spPr>
          <a:xfrm>
            <a:off x="1956183" y="2457311"/>
            <a:ext cx="2148521" cy="857691"/>
          </a:xfrm>
          <a:prstGeom prst="roundRect">
            <a:avLst>
              <a:gd name="adj" fmla="val 0"/>
            </a:avLst>
          </a:prstGeom>
          <a:solidFill>
            <a:sysClr val="window" lastClr="FFFFFF">
              <a:alpha val="50000"/>
            </a:sysClr>
          </a:solidFill>
          <a:ln>
            <a:noFill/>
          </a:ln>
          <a:effectLst/>
        </p:spPr>
        <p:txBody>
          <a:bodyPr vert="horz" rtlCol="0" anchor="ctr"/>
          <a:lstStyle/>
          <a:p>
            <a:pPr marL="180975" marR="0" lvl="0" indent="-180975"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直接、学校と契約</a:t>
            </a:r>
            <a:endParaRPr kumimoji="1" lang="en-US" altLang="ja-JP"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180975" marR="0" lvl="0" indent="-180975"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300" kern="0" dirty="0">
                <a:latin typeface="Meiryo UI" panose="020B0604030504040204" pitchFamily="50" charset="-128"/>
                <a:ea typeface="Meiryo UI" panose="020B0604030504040204" pitchFamily="50" charset="-128"/>
              </a:rPr>
              <a:t>学校によって、入学時に求める日本語能力が異なる</a:t>
            </a:r>
            <a:endParaRPr kumimoji="1" lang="en-US" altLang="ja-JP" sz="1300" kern="0" dirty="0">
              <a:latin typeface="Meiryo UI" panose="020B0604030504040204" pitchFamily="50" charset="-128"/>
              <a:ea typeface="Meiryo UI" panose="020B0604030504040204" pitchFamily="50" charset="-128"/>
            </a:endParaRPr>
          </a:p>
          <a:p>
            <a:pPr marL="180975" marR="0" lvl="0" indent="-180975"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入学時期は固定</a:t>
            </a:r>
            <a:endParaRPr kumimoji="1" lang="en-US" altLang="ja-JP"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49" name="角丸四角形 26">
            <a:extLst>
              <a:ext uri="{FF2B5EF4-FFF2-40B4-BE49-F238E27FC236}">
                <a16:creationId xmlns:a16="http://schemas.microsoft.com/office/drawing/2014/main" id="{32191468-D655-1128-CD9F-D221D07F55C3}"/>
              </a:ext>
            </a:extLst>
          </p:cNvPr>
          <p:cNvSpPr/>
          <p:nvPr/>
        </p:nvSpPr>
        <p:spPr>
          <a:xfrm>
            <a:off x="5727194" y="2471886"/>
            <a:ext cx="2012906" cy="486109"/>
          </a:xfrm>
          <a:prstGeom prst="homePlate">
            <a:avLst/>
          </a:prstGeom>
          <a:solidFill>
            <a:schemeClr val="accent1">
              <a:lumMod val="40000"/>
              <a:lumOff val="60000"/>
              <a:alpha val="50000"/>
            </a:schemeClr>
          </a:soli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kern="0">
                <a:solidFill>
                  <a:sysClr val="windowText" lastClr="000000"/>
                </a:solidFill>
                <a:latin typeface="Meiryo UI" panose="020B0604030504040204" pitchFamily="50" charset="-128"/>
                <a:ea typeface="Meiryo UI" panose="020B0604030504040204" pitchFamily="50" charset="-128"/>
              </a:rPr>
              <a:t>介護の専門学校</a:t>
            </a:r>
            <a:endParaRPr kumimoji="1" lang="en-US" altLang="ja-JP" sz="1300" kern="0">
              <a:solidFill>
                <a:sysClr val="windowText" lastClr="000000"/>
              </a:solidFill>
              <a:latin typeface="Meiryo UI" panose="020B0604030504040204" pitchFamily="50" charset="-128"/>
              <a:ea typeface="Meiryo UI" panose="020B0604030504040204" pitchFamily="50" charset="-128"/>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1" kern="0">
                <a:solidFill>
                  <a:sysClr val="windowText" lastClr="000000"/>
                </a:solidFill>
                <a:latin typeface="Meiryo UI" panose="020B0604030504040204" pitchFamily="50" charset="-128"/>
                <a:ea typeface="Meiryo UI" panose="020B0604030504040204" pitchFamily="50" charset="-128"/>
              </a:rPr>
              <a:t>２</a:t>
            </a:r>
            <a:r>
              <a:rPr kumimoji="1" lang="ja-JP" altLang="en-US" sz="1300" b="1"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年</a:t>
            </a:r>
            <a:endParaRPr kumimoji="1" lang="en-US" altLang="ja-JP" sz="1300" b="1"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50" name="角丸四角形 26">
            <a:extLst>
              <a:ext uri="{FF2B5EF4-FFF2-40B4-BE49-F238E27FC236}">
                <a16:creationId xmlns:a16="http://schemas.microsoft.com/office/drawing/2014/main" id="{6762DB3A-16D2-F9EE-756F-4835BD49A393}"/>
              </a:ext>
            </a:extLst>
          </p:cNvPr>
          <p:cNvSpPr/>
          <p:nvPr/>
        </p:nvSpPr>
        <p:spPr>
          <a:xfrm>
            <a:off x="4218381" y="3045763"/>
            <a:ext cx="3521719" cy="279752"/>
          </a:xfrm>
          <a:prstGeom prst="homePlate">
            <a:avLst/>
          </a:prstGeom>
          <a:solidFill>
            <a:schemeClr val="accent5">
              <a:alpha val="50000"/>
            </a:schemeClr>
          </a:soli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1" kern="0">
                <a:solidFill>
                  <a:sysClr val="windowText" lastClr="000000"/>
                </a:solidFill>
                <a:latin typeface="Meiryo UI" panose="020B0604030504040204" pitchFamily="50" charset="-128"/>
                <a:ea typeface="Meiryo UI" panose="020B0604030504040204" pitchFamily="50" charset="-128"/>
              </a:rPr>
              <a:t>アルバイト（週</a:t>
            </a:r>
            <a:r>
              <a:rPr kumimoji="1" lang="en-US" altLang="ja-JP" sz="1300" b="1" kern="0">
                <a:solidFill>
                  <a:sysClr val="windowText" lastClr="000000"/>
                </a:solidFill>
                <a:latin typeface="Meiryo UI" panose="020B0604030504040204" pitchFamily="50" charset="-128"/>
                <a:ea typeface="Meiryo UI" panose="020B0604030504040204" pitchFamily="50" charset="-128"/>
              </a:rPr>
              <a:t>28</a:t>
            </a:r>
            <a:r>
              <a:rPr kumimoji="1" lang="ja-JP" altLang="en-US" sz="1300" b="1" kern="0">
                <a:solidFill>
                  <a:sysClr val="windowText" lastClr="000000"/>
                </a:solidFill>
                <a:latin typeface="Meiryo UI" panose="020B0604030504040204" pitchFamily="50" charset="-128"/>
                <a:ea typeface="Meiryo UI" panose="020B0604030504040204" pitchFamily="50" charset="-128"/>
              </a:rPr>
              <a:t>時間）</a:t>
            </a:r>
            <a:endParaRPr kumimoji="1" lang="en-US" altLang="ja-JP" sz="1300" b="1"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51" name="角丸四角形 26">
            <a:extLst>
              <a:ext uri="{FF2B5EF4-FFF2-40B4-BE49-F238E27FC236}">
                <a16:creationId xmlns:a16="http://schemas.microsoft.com/office/drawing/2014/main" id="{F5F26CAB-5EB3-F8BD-113F-378E8D50CEBF}"/>
              </a:ext>
            </a:extLst>
          </p:cNvPr>
          <p:cNvSpPr/>
          <p:nvPr/>
        </p:nvSpPr>
        <p:spPr>
          <a:xfrm>
            <a:off x="771142" y="2458405"/>
            <a:ext cx="1107820" cy="857691"/>
          </a:xfrm>
          <a:prstGeom prst="roundRect">
            <a:avLst>
              <a:gd name="adj" fmla="val 2310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mn-cs"/>
              </a:rPr>
              <a:t>留学</a:t>
            </a:r>
          </a:p>
        </p:txBody>
      </p:sp>
      <p:sp>
        <p:nvSpPr>
          <p:cNvPr id="52" name="角丸四角形 26">
            <a:extLst>
              <a:ext uri="{FF2B5EF4-FFF2-40B4-BE49-F238E27FC236}">
                <a16:creationId xmlns:a16="http://schemas.microsoft.com/office/drawing/2014/main" id="{BF5F148F-5B98-4DDF-3FA2-BBAB91BE96E9}"/>
              </a:ext>
            </a:extLst>
          </p:cNvPr>
          <p:cNvSpPr/>
          <p:nvPr/>
        </p:nvSpPr>
        <p:spPr>
          <a:xfrm>
            <a:off x="771142" y="3522665"/>
            <a:ext cx="1107820" cy="673035"/>
          </a:xfrm>
          <a:prstGeom prst="roundRect">
            <a:avLst>
              <a:gd name="adj" fmla="val 2310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mn-cs"/>
              </a:rPr>
              <a:t>特定技能</a:t>
            </a:r>
          </a:p>
        </p:txBody>
      </p:sp>
      <p:sp>
        <p:nvSpPr>
          <p:cNvPr id="53" name="角丸四角形 26">
            <a:extLst>
              <a:ext uri="{FF2B5EF4-FFF2-40B4-BE49-F238E27FC236}">
                <a16:creationId xmlns:a16="http://schemas.microsoft.com/office/drawing/2014/main" id="{36BD2452-C0E6-5103-FF65-BB064E8F5722}"/>
              </a:ext>
            </a:extLst>
          </p:cNvPr>
          <p:cNvSpPr/>
          <p:nvPr/>
        </p:nvSpPr>
        <p:spPr>
          <a:xfrm>
            <a:off x="771141" y="4399809"/>
            <a:ext cx="1107820" cy="673035"/>
          </a:xfrm>
          <a:prstGeom prst="roundRect">
            <a:avLst>
              <a:gd name="adj" fmla="val 2310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mn-cs"/>
              </a:rPr>
              <a:t>技能実習</a:t>
            </a:r>
          </a:p>
        </p:txBody>
      </p:sp>
      <p:sp>
        <p:nvSpPr>
          <p:cNvPr id="54" name="角丸四角形 26">
            <a:extLst>
              <a:ext uri="{FF2B5EF4-FFF2-40B4-BE49-F238E27FC236}">
                <a16:creationId xmlns:a16="http://schemas.microsoft.com/office/drawing/2014/main" id="{E37E47EE-2CFF-89BE-BFD7-ADD3F1E253EC}"/>
              </a:ext>
            </a:extLst>
          </p:cNvPr>
          <p:cNvSpPr/>
          <p:nvPr/>
        </p:nvSpPr>
        <p:spPr>
          <a:xfrm>
            <a:off x="1956512" y="4399808"/>
            <a:ext cx="2308723" cy="686365"/>
          </a:xfrm>
          <a:prstGeom prst="roundRect">
            <a:avLst>
              <a:gd name="adj" fmla="val 0"/>
            </a:avLst>
          </a:prstGeom>
          <a:solidFill>
            <a:sysClr val="window" lastClr="FFFFFF">
              <a:alpha val="50000"/>
            </a:sysClr>
          </a:solidFill>
          <a:ln>
            <a:noFill/>
          </a:ln>
          <a:effectLst/>
        </p:spPr>
        <p:txBody>
          <a:bodyPr vert="horz" rtlCol="0" anchor="ctr"/>
          <a:lstStyle/>
          <a:p>
            <a:pPr marL="176213" marR="0" lvl="0" indent="-17621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300" kern="0" dirty="0">
                <a:solidFill>
                  <a:sysClr val="windowText" lastClr="000000"/>
                </a:solidFill>
                <a:latin typeface="Meiryo UI" panose="020B0604030504040204" pitchFamily="50" charset="-128"/>
                <a:ea typeface="Meiryo UI" panose="020B0604030504040204" pitchFamily="50" charset="-128"/>
              </a:rPr>
              <a:t>介護に関連した業務経験</a:t>
            </a:r>
            <a:endParaRPr kumimoji="1" lang="en-US" altLang="ja-JP" sz="1300" kern="0" dirty="0">
              <a:solidFill>
                <a:sysClr val="windowText" lastClr="000000"/>
              </a:solidFill>
              <a:latin typeface="Meiryo UI" panose="020B0604030504040204" pitchFamily="50" charset="-128"/>
              <a:ea typeface="Meiryo UI" panose="020B0604030504040204" pitchFamily="50" charset="-128"/>
            </a:endParaRPr>
          </a:p>
          <a:p>
            <a:pPr marL="176213" marR="0" lvl="0" indent="-17621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JLPT</a:t>
            </a:r>
            <a:r>
              <a:rPr kumimoji="1" lang="ja-JP" altLang="en-US"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N4</a:t>
            </a:r>
            <a:r>
              <a:rPr kumimoji="1" lang="ja-JP" altLang="en-US"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程度合格</a:t>
            </a:r>
            <a:endParaRPr kumimoji="1" lang="en-US" altLang="ja-JP"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176213" marR="0" lvl="0" indent="-17621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入国前講習あり（入国まで</a:t>
            </a:r>
            <a:r>
              <a:rPr kumimoji="1" lang="en-US" altLang="ja-JP"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3</a:t>
            </a:r>
            <a:r>
              <a:rPr kumimoji="1" lang="ja-JP" altLang="en-US"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en-US" altLang="ja-JP"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12</a:t>
            </a:r>
            <a:r>
              <a:rPr kumimoji="1" lang="ja-JP" altLang="en-US"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か月程度）</a:t>
            </a:r>
          </a:p>
        </p:txBody>
      </p:sp>
      <p:sp>
        <p:nvSpPr>
          <p:cNvPr id="55" name="角丸四角形 26">
            <a:extLst>
              <a:ext uri="{FF2B5EF4-FFF2-40B4-BE49-F238E27FC236}">
                <a16:creationId xmlns:a16="http://schemas.microsoft.com/office/drawing/2014/main" id="{F4A324A6-C237-1FCE-37D1-1AA7CFDA61BA}"/>
              </a:ext>
            </a:extLst>
          </p:cNvPr>
          <p:cNvSpPr/>
          <p:nvPr/>
        </p:nvSpPr>
        <p:spPr>
          <a:xfrm>
            <a:off x="771141" y="5311250"/>
            <a:ext cx="1107820" cy="673035"/>
          </a:xfrm>
          <a:prstGeom prst="roundRect">
            <a:avLst>
              <a:gd name="adj" fmla="val 2310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1" kern="0">
                <a:solidFill>
                  <a:schemeClr val="bg1"/>
                </a:solidFill>
                <a:latin typeface="Meiryo UI" panose="020B0604030504040204" pitchFamily="50" charset="-128"/>
                <a:ea typeface="Meiryo UI" panose="020B0604030504040204" pitchFamily="50" charset="-128"/>
              </a:rPr>
              <a:t>特定活動</a:t>
            </a:r>
            <a:endParaRPr kumimoji="1" lang="en-US" altLang="ja-JP" sz="1300" b="1" kern="0">
              <a:solidFill>
                <a:schemeClr val="bg1"/>
              </a:solidFill>
              <a:latin typeface="Meiryo UI" panose="020B0604030504040204" pitchFamily="50" charset="-128"/>
              <a:ea typeface="Meiryo UI" panose="020B0604030504040204" pitchFamily="50" charset="-128"/>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300"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mn-cs"/>
              </a:rPr>
              <a:t>EPA</a:t>
            </a:r>
            <a:endParaRPr kumimoji="1" lang="ja-JP" altLang="en-US" sz="1300"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sp>
        <p:nvSpPr>
          <p:cNvPr id="56" name="角丸四角形 26">
            <a:extLst>
              <a:ext uri="{FF2B5EF4-FFF2-40B4-BE49-F238E27FC236}">
                <a16:creationId xmlns:a16="http://schemas.microsoft.com/office/drawing/2014/main" id="{D6399374-EE68-94C1-67C6-25F2B81FB32E}"/>
              </a:ext>
            </a:extLst>
          </p:cNvPr>
          <p:cNvSpPr/>
          <p:nvPr/>
        </p:nvSpPr>
        <p:spPr>
          <a:xfrm>
            <a:off x="4970293" y="5315524"/>
            <a:ext cx="3563073" cy="486109"/>
          </a:xfrm>
          <a:prstGeom prst="homePlate">
            <a:avLst/>
          </a:prstGeom>
          <a:solidFill>
            <a:schemeClr val="accent5">
              <a:alpha val="50000"/>
            </a:schemeClr>
          </a:solidFill>
          <a:ln>
            <a:solidFill>
              <a:sysClr val="windowText" lastClr="000000"/>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介護施設で就労</a:t>
            </a:r>
            <a:endParaRPr kumimoji="1" lang="en-US" altLang="ja-JP" sz="13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1" kern="0">
                <a:solidFill>
                  <a:sysClr val="windowText" lastClr="000000"/>
                </a:solidFill>
                <a:latin typeface="Meiryo UI" panose="020B0604030504040204" pitchFamily="50" charset="-128"/>
                <a:ea typeface="Meiryo UI" panose="020B0604030504040204" pitchFamily="50" charset="-128"/>
              </a:rPr>
              <a:t>最大４年</a:t>
            </a:r>
            <a:r>
              <a:rPr kumimoji="1" lang="ja-JP" altLang="en-US" sz="1300" kern="0">
                <a:solidFill>
                  <a:sysClr val="windowText" lastClr="000000"/>
                </a:solidFill>
                <a:latin typeface="Meiryo UI" panose="020B0604030504040204" pitchFamily="50" charset="-128"/>
                <a:ea typeface="Meiryo UI" panose="020B0604030504040204" pitchFamily="50" charset="-128"/>
              </a:rPr>
              <a:t>（介護福祉士合格後は制限無）</a:t>
            </a:r>
            <a:endParaRPr kumimoji="1" lang="ja-JP" altLang="en-US" sz="13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57" name="角丸四角形 26">
            <a:extLst>
              <a:ext uri="{FF2B5EF4-FFF2-40B4-BE49-F238E27FC236}">
                <a16:creationId xmlns:a16="http://schemas.microsoft.com/office/drawing/2014/main" id="{ED876FEE-CBD3-F723-2D28-194180297D35}"/>
              </a:ext>
            </a:extLst>
          </p:cNvPr>
          <p:cNvSpPr/>
          <p:nvPr/>
        </p:nvSpPr>
        <p:spPr>
          <a:xfrm>
            <a:off x="1952511" y="5290161"/>
            <a:ext cx="2308723" cy="686365"/>
          </a:xfrm>
          <a:prstGeom prst="roundRect">
            <a:avLst>
              <a:gd name="adj" fmla="val 0"/>
            </a:avLst>
          </a:prstGeom>
          <a:solidFill>
            <a:sysClr val="window" lastClr="FFFFFF">
              <a:alpha val="50000"/>
            </a:sysClr>
          </a:solidFill>
          <a:ln>
            <a:noFill/>
          </a:ln>
          <a:effectLst/>
        </p:spPr>
        <p:txBody>
          <a:bodyPr vert="horz" rtlCol="0" anchor="ctr"/>
          <a:lstStyle/>
          <a:p>
            <a:pPr marL="176213" marR="0" lvl="0" indent="-17621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300" kern="0" dirty="0">
                <a:solidFill>
                  <a:sysClr val="windowText" lastClr="000000"/>
                </a:solidFill>
                <a:latin typeface="Meiryo UI" panose="020B0604030504040204" pitchFamily="50" charset="-128"/>
                <a:ea typeface="Meiryo UI" panose="020B0604030504040204" pitchFamily="50" charset="-128"/>
              </a:rPr>
              <a:t>看護学校卒業等の条件有</a:t>
            </a:r>
            <a:endParaRPr kumimoji="1" lang="en-US" altLang="ja-JP" sz="1300" kern="0" dirty="0">
              <a:solidFill>
                <a:sysClr val="windowText" lastClr="000000"/>
              </a:solidFill>
              <a:latin typeface="Meiryo UI" panose="020B0604030504040204" pitchFamily="50" charset="-128"/>
              <a:ea typeface="Meiryo UI" panose="020B0604030504040204" pitchFamily="50" charset="-128"/>
            </a:endParaRPr>
          </a:p>
          <a:p>
            <a:pPr marL="176213" marR="0" lvl="0" indent="-17621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3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JLPT</a:t>
            </a:r>
            <a:r>
              <a:rPr kumimoji="1" lang="ja-JP" altLang="en-US" sz="13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　要件有*</a:t>
            </a:r>
            <a:r>
              <a:rPr kumimoji="1" lang="en-US" altLang="ja-JP" sz="13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³</a:t>
            </a:r>
            <a:endParaRPr kumimoji="1" lang="en-US" altLang="ja-JP" sz="13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176213" marR="0" lvl="0" indent="-17621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300" kern="0" dirty="0">
                <a:latin typeface="Meiryo UI" panose="020B0604030504040204" pitchFamily="50" charset="-128"/>
                <a:ea typeface="Meiryo UI" panose="020B0604030504040204" pitchFamily="50" charset="-128"/>
              </a:rPr>
              <a:t>入国前講習あり（入国まで</a:t>
            </a:r>
            <a:r>
              <a:rPr kumimoji="1" lang="en-US" altLang="ja-JP" sz="1300" kern="0" dirty="0">
                <a:latin typeface="Meiryo UI" panose="020B0604030504040204" pitchFamily="50" charset="-128"/>
                <a:ea typeface="Meiryo UI" panose="020B0604030504040204" pitchFamily="50" charset="-128"/>
              </a:rPr>
              <a:t>6</a:t>
            </a:r>
            <a:r>
              <a:rPr kumimoji="1" lang="ja-JP" altLang="en-US" sz="1300" kern="0" dirty="0">
                <a:latin typeface="Meiryo UI" panose="020B0604030504040204" pitchFamily="50" charset="-128"/>
                <a:ea typeface="Meiryo UI" panose="020B0604030504040204" pitchFamily="50" charset="-128"/>
              </a:rPr>
              <a:t>～</a:t>
            </a:r>
            <a:r>
              <a:rPr kumimoji="1" lang="en-US" altLang="ja-JP" sz="1300" kern="0" dirty="0">
                <a:latin typeface="Meiryo UI" panose="020B0604030504040204" pitchFamily="50" charset="-128"/>
                <a:ea typeface="Meiryo UI" panose="020B0604030504040204" pitchFamily="50" charset="-128"/>
              </a:rPr>
              <a:t>12</a:t>
            </a:r>
            <a:r>
              <a:rPr kumimoji="1" lang="ja-JP" altLang="en-US" sz="1300" kern="0" dirty="0">
                <a:latin typeface="Meiryo UI" panose="020B0604030504040204" pitchFamily="50" charset="-128"/>
                <a:ea typeface="Meiryo UI" panose="020B0604030504040204" pitchFamily="50" charset="-128"/>
              </a:rPr>
              <a:t>か月程度）</a:t>
            </a:r>
            <a:endParaRPr kumimoji="1" lang="ja-JP" altLang="en-US"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58" name="角丸四角形 26">
            <a:extLst>
              <a:ext uri="{FF2B5EF4-FFF2-40B4-BE49-F238E27FC236}">
                <a16:creationId xmlns:a16="http://schemas.microsoft.com/office/drawing/2014/main" id="{5744131E-68AB-8CAB-E0FC-4B98EAF242FF}"/>
              </a:ext>
            </a:extLst>
          </p:cNvPr>
          <p:cNvSpPr/>
          <p:nvPr/>
        </p:nvSpPr>
        <p:spPr>
          <a:xfrm>
            <a:off x="4221979" y="4461697"/>
            <a:ext cx="748314" cy="486109"/>
          </a:xfrm>
          <a:prstGeom prst="homePlate">
            <a:avLst/>
          </a:prstGeom>
          <a:solidFill>
            <a:schemeClr val="accent1">
              <a:lumMod val="40000"/>
              <a:lumOff val="60000"/>
              <a:alpha val="50000"/>
            </a:schemeClr>
          </a:solidFill>
          <a:ln>
            <a:solidFill>
              <a:sysClr val="windowText" lastClr="000000"/>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研修</a:t>
            </a:r>
          </a:p>
        </p:txBody>
      </p:sp>
      <p:sp>
        <p:nvSpPr>
          <p:cNvPr id="59" name="角丸四角形 26">
            <a:extLst>
              <a:ext uri="{FF2B5EF4-FFF2-40B4-BE49-F238E27FC236}">
                <a16:creationId xmlns:a16="http://schemas.microsoft.com/office/drawing/2014/main" id="{85964EA9-B5CD-8502-FE6D-B5C928F3DBCD}"/>
              </a:ext>
            </a:extLst>
          </p:cNvPr>
          <p:cNvSpPr/>
          <p:nvPr/>
        </p:nvSpPr>
        <p:spPr>
          <a:xfrm>
            <a:off x="4220435" y="5316629"/>
            <a:ext cx="748314" cy="486109"/>
          </a:xfrm>
          <a:prstGeom prst="homePlate">
            <a:avLst/>
          </a:prstGeom>
          <a:solidFill>
            <a:schemeClr val="accent1">
              <a:lumMod val="40000"/>
              <a:lumOff val="60000"/>
              <a:alpha val="50000"/>
            </a:schemeClr>
          </a:solidFill>
          <a:ln>
            <a:solidFill>
              <a:sysClr val="windowText" lastClr="000000"/>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研修</a:t>
            </a:r>
          </a:p>
        </p:txBody>
      </p:sp>
      <p:sp>
        <p:nvSpPr>
          <p:cNvPr id="60" name="角丸四角形 26">
            <a:extLst>
              <a:ext uri="{FF2B5EF4-FFF2-40B4-BE49-F238E27FC236}">
                <a16:creationId xmlns:a16="http://schemas.microsoft.com/office/drawing/2014/main" id="{EF2D68F9-C0C2-BCEA-BA61-FB83C3547005}"/>
              </a:ext>
            </a:extLst>
          </p:cNvPr>
          <p:cNvSpPr/>
          <p:nvPr/>
        </p:nvSpPr>
        <p:spPr>
          <a:xfrm>
            <a:off x="8909309" y="3537601"/>
            <a:ext cx="1009083" cy="2264031"/>
          </a:xfrm>
          <a:prstGeom prst="roundRect">
            <a:avLst/>
          </a:prstGeom>
          <a:ln/>
        </p:spPr>
        <p:style>
          <a:lnRef idx="0">
            <a:schemeClr val="accent2"/>
          </a:lnRef>
          <a:fillRef idx="3">
            <a:schemeClr val="accent2"/>
          </a:fillRef>
          <a:effectRef idx="3">
            <a:schemeClr val="accent2"/>
          </a:effectRef>
          <a:fontRef idx="minor">
            <a:schemeClr val="lt1"/>
          </a:fontRef>
        </p:style>
        <p:txBody>
          <a:bodyPr vert="horz"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mn-cs"/>
              </a:rPr>
              <a:t>介護福祉士</a:t>
            </a:r>
            <a:endParaRPr kumimoji="1" lang="en-US" altLang="ja-JP" sz="1100" b="0"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mn-cs"/>
              </a:rPr>
              <a:t>国家試験</a:t>
            </a:r>
          </a:p>
        </p:txBody>
      </p:sp>
      <p:sp>
        <p:nvSpPr>
          <p:cNvPr id="61" name="角丸四角形 26">
            <a:extLst>
              <a:ext uri="{FF2B5EF4-FFF2-40B4-BE49-F238E27FC236}">
                <a16:creationId xmlns:a16="http://schemas.microsoft.com/office/drawing/2014/main" id="{BDC0EE17-5D30-9D48-37AC-640C2437C274}"/>
              </a:ext>
            </a:extLst>
          </p:cNvPr>
          <p:cNvSpPr/>
          <p:nvPr/>
        </p:nvSpPr>
        <p:spPr>
          <a:xfrm>
            <a:off x="8911939" y="2498788"/>
            <a:ext cx="2073254" cy="825633"/>
          </a:xfrm>
          <a:prstGeom prst="homePlate">
            <a:avLst>
              <a:gd name="adj" fmla="val 42228"/>
            </a:avLst>
          </a:prstGeom>
          <a:gradFill flip="none" rotWithShape="1">
            <a:gsLst>
              <a:gs pos="0">
                <a:schemeClr val="accent5">
                  <a:lumMod val="20000"/>
                  <a:lumOff val="80000"/>
                  <a:alpha val="50000"/>
                </a:schemeClr>
              </a:gs>
              <a:gs pos="71000">
                <a:schemeClr val="accent5">
                  <a:alpha val="50000"/>
                </a:schemeClr>
              </a:gs>
              <a:gs pos="17000">
                <a:schemeClr val="accent5">
                  <a:lumMod val="40000"/>
                  <a:lumOff val="60000"/>
                  <a:alpha val="50000"/>
                </a:schemeClr>
              </a:gs>
              <a:gs pos="41000">
                <a:schemeClr val="accent5">
                  <a:lumMod val="60000"/>
                  <a:lumOff val="40000"/>
                  <a:alpha val="50000"/>
                </a:schemeClr>
              </a:gs>
              <a:gs pos="100000">
                <a:schemeClr val="accent5">
                  <a:alpha val="50000"/>
                </a:schemeClr>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期間制限なく就労</a:t>
            </a:r>
            <a:endParaRPr kumimoji="1" lang="en-US" altLang="ja-JP" sz="13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kern="0" dirty="0">
                <a:solidFill>
                  <a:sysClr val="windowText" lastClr="000000"/>
                </a:solidFill>
                <a:latin typeface="Meiryo UI" panose="020B0604030504040204" pitchFamily="50" charset="-128"/>
                <a:ea typeface="Meiryo UI" panose="020B0604030504040204" pitchFamily="50" charset="-128"/>
              </a:rPr>
              <a:t>（在留資格「介護」）</a:t>
            </a:r>
            <a:endParaRPr kumimoji="1" lang="en-US" altLang="ja-JP" sz="13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62" name="角丸四角形 26">
            <a:extLst>
              <a:ext uri="{FF2B5EF4-FFF2-40B4-BE49-F238E27FC236}">
                <a16:creationId xmlns:a16="http://schemas.microsoft.com/office/drawing/2014/main" id="{A28140E7-5D71-BBF5-D223-27CBE4A92263}"/>
              </a:ext>
            </a:extLst>
          </p:cNvPr>
          <p:cNvSpPr/>
          <p:nvPr/>
        </p:nvSpPr>
        <p:spPr>
          <a:xfrm>
            <a:off x="10034887" y="3532083"/>
            <a:ext cx="950306" cy="2264031"/>
          </a:xfrm>
          <a:prstGeom prst="homePlate">
            <a:avLst>
              <a:gd name="adj" fmla="val 16443"/>
            </a:avLst>
          </a:prstGeom>
          <a:gradFill flip="none" rotWithShape="1">
            <a:gsLst>
              <a:gs pos="0">
                <a:schemeClr val="accent5">
                  <a:lumMod val="20000"/>
                  <a:lumOff val="80000"/>
                  <a:alpha val="50000"/>
                </a:schemeClr>
              </a:gs>
              <a:gs pos="71000">
                <a:schemeClr val="accent5">
                  <a:alpha val="50000"/>
                </a:schemeClr>
              </a:gs>
              <a:gs pos="17000">
                <a:schemeClr val="accent5">
                  <a:lumMod val="40000"/>
                  <a:lumOff val="60000"/>
                  <a:alpha val="50000"/>
                </a:schemeClr>
              </a:gs>
              <a:gs pos="41000">
                <a:schemeClr val="accent5">
                  <a:lumMod val="60000"/>
                  <a:lumOff val="40000"/>
                  <a:alpha val="50000"/>
                </a:schemeClr>
              </a:gs>
              <a:gs pos="100000">
                <a:schemeClr val="accent5">
                  <a:alpha val="50000"/>
                </a:schemeClr>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期間制限なく就労</a:t>
            </a:r>
            <a:endParaRPr kumimoji="1" lang="en-US" altLang="ja-JP" sz="13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300" kern="0" dirty="0">
                <a:solidFill>
                  <a:sysClr val="windowText" lastClr="000000"/>
                </a:solidFill>
                <a:latin typeface="Meiryo UI" panose="020B0604030504040204" pitchFamily="50" charset="-128"/>
                <a:ea typeface="Meiryo UI" panose="020B0604030504040204" pitchFamily="50" charset="-128"/>
              </a:rPr>
              <a:t>（在留資格「介護」）</a:t>
            </a:r>
            <a:endParaRPr kumimoji="1" lang="en-US" altLang="ja-JP" sz="1300" kern="0" dirty="0">
              <a:solidFill>
                <a:sysClr val="windowText" lastClr="000000"/>
              </a:solidFill>
              <a:latin typeface="Meiryo UI" panose="020B0604030504040204" pitchFamily="50" charset="-128"/>
              <a:ea typeface="Meiryo UI" panose="020B0604030504040204" pitchFamily="50" charset="-128"/>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※EPA</a:t>
            </a: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の場合は、</a:t>
            </a:r>
            <a:r>
              <a:rPr kumimoji="1" lang="en-US" altLang="ja-JP"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EPA</a:t>
            </a: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のままも可</a:t>
            </a:r>
            <a:endParaRPr kumimoji="1" lang="en-US" altLang="ja-JP"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66" name="角丸四角形 26">
            <a:extLst>
              <a:ext uri="{FF2B5EF4-FFF2-40B4-BE49-F238E27FC236}">
                <a16:creationId xmlns:a16="http://schemas.microsoft.com/office/drawing/2014/main" id="{2F0EA004-309B-F40B-61DD-3CD29AA115FB}"/>
              </a:ext>
            </a:extLst>
          </p:cNvPr>
          <p:cNvSpPr/>
          <p:nvPr/>
        </p:nvSpPr>
        <p:spPr>
          <a:xfrm>
            <a:off x="11258979" y="3124697"/>
            <a:ext cx="732755" cy="513696"/>
          </a:xfrm>
          <a:prstGeom prst="roundRect">
            <a:avLst>
              <a:gd name="adj" fmla="val 0"/>
            </a:avLst>
          </a:prstGeom>
          <a:noFill/>
          <a:ln>
            <a:noFill/>
          </a:ln>
          <a:effectLst/>
        </p:spPr>
        <p:txBody>
          <a:bodyPr vert="horz"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増加中</a:t>
            </a:r>
          </a:p>
        </p:txBody>
      </p:sp>
      <p:sp>
        <p:nvSpPr>
          <p:cNvPr id="68" name="スライド番号プレースホルダー 2">
            <a:extLst>
              <a:ext uri="{FF2B5EF4-FFF2-40B4-BE49-F238E27FC236}">
                <a16:creationId xmlns:a16="http://schemas.microsoft.com/office/drawing/2014/main" id="{441135DD-FA72-7461-44E7-791F84F15900}"/>
              </a:ext>
            </a:extLst>
          </p:cNvPr>
          <p:cNvSpPr>
            <a:spLocks noGrp="1"/>
          </p:cNvSpPr>
          <p:nvPr>
            <p:ph type="sldNum" sz="quarter" idx="12"/>
          </p:nvPr>
        </p:nvSpPr>
        <p:spPr>
          <a:xfrm>
            <a:off x="11231217" y="6518050"/>
            <a:ext cx="960783" cy="339950"/>
          </a:xfrm>
        </p:spPr>
        <p:txBody>
          <a:bodyPr rtlCol="0"/>
          <a:lstStyle/>
          <a:p>
            <a:pPr algn="ctr" rtl="0"/>
            <a:fld id="{03DC2DEF-D2FE-4B45-ABA4-9F153FD1C98A}" type="slidenum">
              <a:rPr lang="en-US" altLang="ja-JP" sz="1500" smtClean="0"/>
              <a:pPr algn="ctr" rtl="0"/>
              <a:t>6</a:t>
            </a:fld>
            <a:endParaRPr lang="ja-JP" altLang="en-US" sz="1500"/>
          </a:p>
        </p:txBody>
      </p:sp>
      <p:sp>
        <p:nvSpPr>
          <p:cNvPr id="5" name="矢印: 上 4">
            <a:extLst>
              <a:ext uri="{FF2B5EF4-FFF2-40B4-BE49-F238E27FC236}">
                <a16:creationId xmlns:a16="http://schemas.microsoft.com/office/drawing/2014/main" id="{7135FC8E-D932-217D-BA0F-2678C59AC7C9}"/>
              </a:ext>
            </a:extLst>
          </p:cNvPr>
          <p:cNvSpPr/>
          <p:nvPr/>
        </p:nvSpPr>
        <p:spPr>
          <a:xfrm>
            <a:off x="6291534" y="4201134"/>
            <a:ext cx="705058" cy="221931"/>
          </a:xfrm>
          <a:prstGeom prst="up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0692B0C5-DAF5-A08B-7FAA-B02C83F54D2C}"/>
              </a:ext>
            </a:extLst>
          </p:cNvPr>
          <p:cNvSpPr/>
          <p:nvPr/>
        </p:nvSpPr>
        <p:spPr>
          <a:xfrm>
            <a:off x="518160" y="2378657"/>
            <a:ext cx="10693179" cy="18117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9529F6D6-A0ED-DB0A-1CC3-A8FA45923435}"/>
              </a:ext>
            </a:extLst>
          </p:cNvPr>
          <p:cNvSpPr txBox="1"/>
          <p:nvPr/>
        </p:nvSpPr>
        <p:spPr>
          <a:xfrm>
            <a:off x="6915969" y="4159671"/>
            <a:ext cx="912283" cy="292388"/>
          </a:xfrm>
          <a:prstGeom prst="rect">
            <a:avLst/>
          </a:prstGeom>
          <a:noFill/>
        </p:spPr>
        <p:txBody>
          <a:bodyPr wrap="square">
            <a:spAutoFit/>
          </a:bodyPr>
          <a:lstStyle/>
          <a:p>
            <a:r>
              <a:rPr kumimoji="1" lang="ja-JP" altLang="en-US" sz="1300" kern="0" dirty="0">
                <a:solidFill>
                  <a:sysClr val="windowText" lastClr="000000"/>
                </a:solidFill>
                <a:latin typeface="Meiryo UI" panose="020B0604030504040204" pitchFamily="50" charset="-128"/>
                <a:ea typeface="Meiryo UI" panose="020B0604030504040204" pitchFamily="50" charset="-128"/>
              </a:rPr>
              <a:t>*</a:t>
            </a:r>
            <a:r>
              <a:rPr kumimoji="1" lang="en-US" altLang="ja-JP" sz="1300" kern="0" dirty="0">
                <a:solidFill>
                  <a:sysClr val="windowText" lastClr="000000"/>
                </a:solidFill>
                <a:latin typeface="Meiryo UI" panose="020B0604030504040204" pitchFamily="50" charset="-128"/>
                <a:ea typeface="Meiryo UI" panose="020B0604030504040204" pitchFamily="50" charset="-128"/>
              </a:rPr>
              <a:t>¹</a:t>
            </a:r>
            <a:endParaRPr lang="ja-JP" altLang="en-US" sz="1300" dirty="0"/>
          </a:p>
        </p:txBody>
      </p:sp>
      <p:sp>
        <p:nvSpPr>
          <p:cNvPr id="8" name="テキスト ボックス 7">
            <a:extLst>
              <a:ext uri="{FF2B5EF4-FFF2-40B4-BE49-F238E27FC236}">
                <a16:creationId xmlns:a16="http://schemas.microsoft.com/office/drawing/2014/main" id="{5CC70A6F-798D-F9F6-7122-6C74D21B13EB}"/>
              </a:ext>
            </a:extLst>
          </p:cNvPr>
          <p:cNvSpPr txBox="1"/>
          <p:nvPr/>
        </p:nvSpPr>
        <p:spPr>
          <a:xfrm>
            <a:off x="1435563" y="4842788"/>
            <a:ext cx="559893" cy="292388"/>
          </a:xfrm>
          <a:prstGeom prst="rect">
            <a:avLst/>
          </a:prstGeom>
          <a:noFill/>
        </p:spPr>
        <p:txBody>
          <a:bodyPr wrap="square">
            <a:spAutoFit/>
          </a:bodyPr>
          <a:lstStyle/>
          <a:p>
            <a:r>
              <a:rPr kumimoji="1" lang="ja-JP" altLang="en-US" sz="1300" kern="0" dirty="0">
                <a:solidFill>
                  <a:sysClr val="windowText" lastClr="000000"/>
                </a:solidFill>
                <a:latin typeface="Meiryo UI" panose="020B0604030504040204" pitchFamily="50" charset="-128"/>
                <a:ea typeface="Meiryo UI" panose="020B0604030504040204" pitchFamily="50" charset="-128"/>
              </a:rPr>
              <a:t>*</a:t>
            </a:r>
            <a:r>
              <a:rPr kumimoji="1" lang="en-US" altLang="ja-JP" sz="1300" kern="0" dirty="0">
                <a:solidFill>
                  <a:sysClr val="windowText" lastClr="000000"/>
                </a:solidFill>
                <a:latin typeface="Meiryo UI" panose="020B0604030504040204" pitchFamily="50" charset="-128"/>
                <a:ea typeface="Meiryo UI" panose="020B0604030504040204" pitchFamily="50" charset="-128"/>
              </a:rPr>
              <a:t>²</a:t>
            </a:r>
            <a:endParaRPr lang="ja-JP" altLang="en-US" sz="1300" dirty="0"/>
          </a:p>
        </p:txBody>
      </p:sp>
      <p:sp>
        <p:nvSpPr>
          <p:cNvPr id="9" name="矢印: 上 8">
            <a:extLst>
              <a:ext uri="{FF2B5EF4-FFF2-40B4-BE49-F238E27FC236}">
                <a16:creationId xmlns:a16="http://schemas.microsoft.com/office/drawing/2014/main" id="{EC06A62B-F459-F630-E4C8-1F729D55D581}"/>
              </a:ext>
            </a:extLst>
          </p:cNvPr>
          <p:cNvSpPr/>
          <p:nvPr/>
        </p:nvSpPr>
        <p:spPr>
          <a:xfrm rot="10800000">
            <a:off x="7246350" y="3394837"/>
            <a:ext cx="705058" cy="221931"/>
          </a:xfrm>
          <a:prstGeom prst="up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0324218" y="3117838"/>
            <a:ext cx="1017352"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a:t>
            </a:r>
            <a:r>
              <a:rPr lang="en-US" altLang="ja-JP" sz="1200" baseline="30000" dirty="0">
                <a:latin typeface="Meiryo UI" panose="020B0604030504040204" pitchFamily="50" charset="-128"/>
                <a:ea typeface="Meiryo UI" panose="020B0604030504040204" pitchFamily="50" charset="-128"/>
              </a:rPr>
              <a:t>5</a:t>
            </a:r>
            <a:endParaRPr kumimoji="1" lang="ja-JP" altLang="en-US" sz="1200" dirty="0"/>
          </a:p>
        </p:txBody>
      </p:sp>
      <p:sp>
        <p:nvSpPr>
          <p:cNvPr id="36" name="テキスト ボックス 35">
            <a:extLst>
              <a:ext uri="{FF2B5EF4-FFF2-40B4-BE49-F238E27FC236}">
                <a16:creationId xmlns:a16="http://schemas.microsoft.com/office/drawing/2014/main" id="{1BF937BE-8DA5-40F5-5B07-3595849FA12B}"/>
              </a:ext>
            </a:extLst>
          </p:cNvPr>
          <p:cNvSpPr txBox="1"/>
          <p:nvPr/>
        </p:nvSpPr>
        <p:spPr>
          <a:xfrm>
            <a:off x="1507039" y="5697465"/>
            <a:ext cx="559893" cy="292388"/>
          </a:xfrm>
          <a:prstGeom prst="rect">
            <a:avLst/>
          </a:prstGeom>
          <a:noFill/>
        </p:spPr>
        <p:txBody>
          <a:bodyPr wrap="square">
            <a:spAutoFit/>
          </a:bodyPr>
          <a:lstStyle/>
          <a:p>
            <a:r>
              <a:rPr kumimoji="1" lang="ja-JP" altLang="en-US" sz="1300" kern="0" dirty="0">
                <a:solidFill>
                  <a:sysClr val="windowText" lastClr="000000"/>
                </a:solidFill>
                <a:latin typeface="Meiryo UI" panose="020B0604030504040204" pitchFamily="50" charset="-128"/>
                <a:ea typeface="Meiryo UI" panose="020B0604030504040204" pitchFamily="50" charset="-128"/>
              </a:rPr>
              <a:t>*</a:t>
            </a:r>
            <a:r>
              <a:rPr kumimoji="1" lang="ja-JP" altLang="en-US" sz="1200" kern="0" dirty="0">
                <a:solidFill>
                  <a:prstClr val="black"/>
                </a:solidFill>
                <a:latin typeface="Meiryo UI" panose="020B0604030504040204" pitchFamily="50" charset="-128"/>
                <a:ea typeface="Meiryo UI" panose="020B0604030504040204" pitchFamily="50" charset="-128"/>
              </a:rPr>
              <a:t>⁴</a:t>
            </a:r>
            <a:endParaRPr lang="ja-JP" altLang="en-US" sz="1300" dirty="0"/>
          </a:p>
        </p:txBody>
      </p:sp>
      <p:sp>
        <p:nvSpPr>
          <p:cNvPr id="37" name="テキスト ボックス 36">
            <a:extLst>
              <a:ext uri="{FF2B5EF4-FFF2-40B4-BE49-F238E27FC236}">
                <a16:creationId xmlns:a16="http://schemas.microsoft.com/office/drawing/2014/main" id="{355FB93E-7710-1EC1-07B3-79E3613AA8A0}"/>
              </a:ext>
            </a:extLst>
          </p:cNvPr>
          <p:cNvSpPr txBox="1"/>
          <p:nvPr/>
        </p:nvSpPr>
        <p:spPr>
          <a:xfrm>
            <a:off x="8167218" y="6042686"/>
            <a:ext cx="2950106" cy="276999"/>
          </a:xfrm>
          <a:prstGeom prst="rect">
            <a:avLst/>
          </a:prstGeom>
          <a:noFill/>
        </p:spPr>
        <p:txBody>
          <a:bodyPr wrap="square">
            <a:spAutoFit/>
          </a:bodyPr>
          <a:lstStyle/>
          <a:p>
            <a:pPr algn="just" defTabSz="457200" fontAlgn="base"/>
            <a:r>
              <a:rPr lang="ja-JP" altLang="en-US" sz="1200" dirty="0">
                <a:latin typeface="Meiryo UI" panose="020B0604030504040204" pitchFamily="50" charset="-128"/>
                <a:ea typeface="Meiryo UI" panose="020B0604030504040204" pitchFamily="50" charset="-128"/>
              </a:rPr>
              <a:t>＊</a:t>
            </a:r>
            <a:r>
              <a:rPr lang="en-US" altLang="ja-JP" sz="1200" baseline="30000" dirty="0">
                <a:latin typeface="Meiryo UI" panose="020B0604030504040204" pitchFamily="50" charset="-128"/>
                <a:ea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rPr>
              <a:t>　在留資格「介護」は家族帯同ができます。</a:t>
            </a:r>
            <a:endParaRPr lang="en-US" altLang="ja-JP"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76935482"/>
      </p:ext>
    </p:extLst>
  </p:cSld>
  <p:clrMapOvr>
    <a:masterClrMapping/>
  </p:clrMapOvr>
</p:sld>
</file>

<file path=ppt/theme/theme1.xml><?xml version="1.0" encoding="utf-8"?>
<a:theme xmlns:a="http://schemas.openxmlformats.org/drawingml/2006/main" name="Office テーマ">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0617_TF34126823" id="{ED68F734-FACC-4E07-8434-11FC727AACA4}" vid="{A6704CFA-7031-4016-9F6D-4E0B96F7681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257f82f-7e4f-4d28-b13e-b752ec831ca4">
      <Terms xmlns="http://schemas.microsoft.com/office/infopath/2007/PartnerControls"/>
    </lcf76f155ced4ddcb4097134ff3c332f>
    <TaxCatchAll xmlns="bbe7c667-c99b-474b-9ec2-c054ad29ba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57B7786DAAAD2A40BEBDA166663B8F8F" ma:contentTypeVersion="13" ma:contentTypeDescription="新しいドキュメントを作成します。" ma:contentTypeScope="" ma:versionID="8dc861b4ef826d4225114ef0a493b83d">
  <xsd:schema xmlns:xsd="http://www.w3.org/2001/XMLSchema" xmlns:xs="http://www.w3.org/2001/XMLSchema" xmlns:p="http://schemas.microsoft.com/office/2006/metadata/properties" xmlns:ns2="6257f82f-7e4f-4d28-b13e-b752ec831ca4" xmlns:ns3="bbe7c667-c99b-474b-9ec2-c054ad29ba37" targetNamespace="http://schemas.microsoft.com/office/2006/metadata/properties" ma:root="true" ma:fieldsID="0bb8b53ff61d1ef5fb41188788224659" ns2:_="" ns3:_="">
    <xsd:import namespace="6257f82f-7e4f-4d28-b13e-b752ec831ca4"/>
    <xsd:import namespace="bbe7c667-c99b-474b-9ec2-c054ad29ba3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57f82f-7e4f-4d28-b13e-b752ec831c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079c317c-d538-4ed4-85e0-1d22358aeb3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7c667-c99b-474b-9ec2-c054ad29ba3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594ed25-fa95-4b21-b58d-61958347239f}" ma:internalName="TaxCatchAll" ma:showField="CatchAllData" ma:web="bbe7c667-c99b-474b-9ec2-c054ad29ba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AFAAE0-850B-4245-BECB-6B040B46C6D7}">
  <ds:schemaRefs>
    <ds:schemaRef ds:uri="http://schemas.microsoft.com/office/2006/metadata/properties"/>
    <ds:schemaRef ds:uri="http://schemas.microsoft.com/office/infopath/2007/PartnerControls"/>
    <ds:schemaRef ds:uri="6257f82f-7e4f-4d28-b13e-b752ec831ca4"/>
    <ds:schemaRef ds:uri="bbe7c667-c99b-474b-9ec2-c054ad29ba37"/>
  </ds:schemaRefs>
</ds:datastoreItem>
</file>

<file path=customXml/itemProps2.xml><?xml version="1.0" encoding="utf-8"?>
<ds:datastoreItem xmlns:ds="http://schemas.openxmlformats.org/officeDocument/2006/customXml" ds:itemID="{63DEFFB2-990A-4CFF-A3CF-83DCB7B2B920}">
  <ds:schemaRefs>
    <ds:schemaRef ds:uri="http://schemas.microsoft.com/sharepoint/v3/contenttype/forms"/>
  </ds:schemaRefs>
</ds:datastoreItem>
</file>

<file path=customXml/itemProps3.xml><?xml version="1.0" encoding="utf-8"?>
<ds:datastoreItem xmlns:ds="http://schemas.openxmlformats.org/officeDocument/2006/customXml" ds:itemID="{F61F08F0-B387-438F-BC02-0331BBB7EF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57f82f-7e4f-4d28-b13e-b752ec831ca4"/>
    <ds:schemaRef ds:uri="bbe7c667-c99b-474b-9ec2-c054ad29ba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クラシックで大胆なブロック式のプレゼンテーション</Template>
  <TotalTime>0</TotalTime>
  <Words>1357</Words>
  <Application>Microsoft Office PowerPoint</Application>
  <PresentationFormat>ワイド画面</PresentationFormat>
  <Paragraphs>147</Paragraphs>
  <Slides>7</Slides>
  <Notes>6</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7</vt:i4>
      </vt:variant>
    </vt:vector>
  </HeadingPairs>
  <TitlesOfParts>
    <vt:vector size="11" baseType="lpstr">
      <vt:lpstr>Meiryo UI</vt:lpstr>
      <vt:lpstr>Arial</vt:lpstr>
      <vt:lpstr>Calibri Light</vt:lpstr>
      <vt:lpstr>Office テーマ</vt:lpstr>
      <vt:lpstr>PowerPoint プレゼンテーション</vt:lpstr>
      <vt:lpstr>日本の介護分野の魅力</vt:lpstr>
      <vt:lpstr>日本の介護の仕事とは</vt:lpstr>
      <vt:lpstr>介護の場面</vt:lpstr>
      <vt:lpstr>日本で活躍する外国人介護人材</vt:lpstr>
      <vt:lpstr>安心して生活・仕事ができる支援体制</vt:lpstr>
      <vt:lpstr>在留資格と条件／入国後のステップアップの仕組み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清水 陽平/Yohei Shimizu</cp:lastModifiedBy>
  <cp:revision>2</cp:revision>
  <dcterms:created xsi:type="dcterms:W3CDTF">2025-04-04T11:37:24Z</dcterms:created>
  <dcterms:modified xsi:type="dcterms:W3CDTF">2025-04-07T05:54:39Z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0x01010057B7786DAAAD2A40BEBDA166663B8F8F</vt:lpwstr>
  </property>
</Properties>
</file>